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7" r:id="rId10"/>
    <p:sldId id="266" r:id="rId11"/>
    <p:sldId id="268" r:id="rId12"/>
    <p:sldId id="265" r:id="rId13"/>
    <p:sldId id="269" r:id="rId14"/>
    <p:sldId id="270" r:id="rId15"/>
    <p:sldId id="274" r:id="rId16"/>
    <p:sldId id="272" r:id="rId17"/>
  </p:sldIdLst>
  <p:sldSz cx="9906000" cy="6858000" type="A4"/>
  <p:notesSz cx="6864350" cy="9996488"/>
  <p:defaultTextStyle>
    <a:defPPr>
      <a:defRPr lang="en-US"/>
    </a:defPPr>
    <a:lvl1pPr marL="0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00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400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600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0799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0999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199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1399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1599" algn="l" defTabSz="820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00"/>
    <a:srgbClr val="FF8C00"/>
    <a:srgbClr val="FFA000"/>
    <a:srgbClr val="FFAA00"/>
    <a:srgbClr val="EBF995"/>
    <a:srgbClr val="EFF0C2"/>
    <a:srgbClr val="E9E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>
      <p:cViewPr>
        <p:scale>
          <a:sx n="150" d="100"/>
          <a:sy n="150" d="100"/>
        </p:scale>
        <p:origin x="-114" y="930"/>
      </p:cViewPr>
      <p:guideLst>
        <p:guide orient="horz" pos="2752"/>
        <p:guide pos="19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114" y="2714140"/>
            <a:ext cx="5293965" cy="18727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229" y="4950978"/>
            <a:ext cx="4359736" cy="22327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0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15440" y="349887"/>
            <a:ext cx="1401344" cy="74547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410" y="349887"/>
            <a:ext cx="4100227" cy="74547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84" y="5614345"/>
            <a:ext cx="5293965" cy="173526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984" y="3703122"/>
            <a:ext cx="5293965" cy="1911223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06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07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09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1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71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815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410" y="2038639"/>
            <a:ext cx="2750785" cy="57660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5999" y="2038639"/>
            <a:ext cx="2750785" cy="57660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410" y="1955718"/>
            <a:ext cx="2751867" cy="8150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00" indent="0">
              <a:buNone/>
              <a:defRPr sz="1800" b="1"/>
            </a:lvl2pPr>
            <a:lvl3pPr marL="820400" indent="0">
              <a:buNone/>
              <a:defRPr sz="1600" b="1"/>
            </a:lvl3pPr>
            <a:lvl4pPr marL="1230600" indent="0">
              <a:buNone/>
              <a:defRPr sz="1400" b="1"/>
            </a:lvl4pPr>
            <a:lvl5pPr marL="1640799" indent="0">
              <a:buNone/>
              <a:defRPr sz="1400" b="1"/>
            </a:lvl5pPr>
            <a:lvl6pPr marL="2050999" indent="0">
              <a:buNone/>
              <a:defRPr sz="1400" b="1"/>
            </a:lvl6pPr>
            <a:lvl7pPr marL="2461199" indent="0">
              <a:buNone/>
              <a:defRPr sz="1400" b="1"/>
            </a:lvl7pPr>
            <a:lvl8pPr marL="2871399" indent="0">
              <a:buNone/>
              <a:defRPr sz="1400" b="1"/>
            </a:lvl8pPr>
            <a:lvl9pPr marL="328159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410" y="2770768"/>
            <a:ext cx="2751867" cy="50338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3836" y="1955718"/>
            <a:ext cx="2752948" cy="8150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00" indent="0">
              <a:buNone/>
              <a:defRPr sz="1800" b="1"/>
            </a:lvl2pPr>
            <a:lvl3pPr marL="820400" indent="0">
              <a:buNone/>
              <a:defRPr sz="1600" b="1"/>
            </a:lvl3pPr>
            <a:lvl4pPr marL="1230600" indent="0">
              <a:buNone/>
              <a:defRPr sz="1400" b="1"/>
            </a:lvl4pPr>
            <a:lvl5pPr marL="1640799" indent="0">
              <a:buNone/>
              <a:defRPr sz="1400" b="1"/>
            </a:lvl5pPr>
            <a:lvl6pPr marL="2050999" indent="0">
              <a:buNone/>
              <a:defRPr sz="1400" b="1"/>
            </a:lvl6pPr>
            <a:lvl7pPr marL="2461199" indent="0">
              <a:buNone/>
              <a:defRPr sz="1400" b="1"/>
            </a:lvl7pPr>
            <a:lvl8pPr marL="2871399" indent="0">
              <a:buNone/>
              <a:defRPr sz="1400" b="1"/>
            </a:lvl8pPr>
            <a:lvl9pPr marL="328159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63836" y="2770768"/>
            <a:ext cx="2752948" cy="50338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10" y="347863"/>
            <a:ext cx="2049033" cy="14804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51" y="347864"/>
            <a:ext cx="3481734" cy="74568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410" y="1828303"/>
            <a:ext cx="2049033" cy="5976365"/>
          </a:xfrm>
        </p:spPr>
        <p:txBody>
          <a:bodyPr/>
          <a:lstStyle>
            <a:lvl1pPr marL="0" indent="0">
              <a:buNone/>
              <a:defRPr sz="1300"/>
            </a:lvl1pPr>
            <a:lvl2pPr marL="410200" indent="0">
              <a:buNone/>
              <a:defRPr sz="1100"/>
            </a:lvl2pPr>
            <a:lvl3pPr marL="820400" indent="0">
              <a:buNone/>
              <a:defRPr sz="900"/>
            </a:lvl3pPr>
            <a:lvl4pPr marL="1230600" indent="0">
              <a:buNone/>
              <a:defRPr sz="800"/>
            </a:lvl4pPr>
            <a:lvl5pPr marL="1640799" indent="0">
              <a:buNone/>
              <a:defRPr sz="800"/>
            </a:lvl5pPr>
            <a:lvl6pPr marL="2050999" indent="0">
              <a:buNone/>
              <a:defRPr sz="800"/>
            </a:lvl6pPr>
            <a:lvl7pPr marL="2461199" indent="0">
              <a:buNone/>
              <a:defRPr sz="800"/>
            </a:lvl7pPr>
            <a:lvl8pPr marL="2871399" indent="0">
              <a:buNone/>
              <a:defRPr sz="800"/>
            </a:lvl8pPr>
            <a:lvl9pPr marL="328159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70" y="6115913"/>
            <a:ext cx="3736916" cy="72201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20770" y="780668"/>
            <a:ext cx="3736916" cy="5242212"/>
          </a:xfrm>
        </p:spPr>
        <p:txBody>
          <a:bodyPr/>
          <a:lstStyle>
            <a:lvl1pPr marL="0" indent="0">
              <a:buNone/>
              <a:defRPr sz="2900"/>
            </a:lvl1pPr>
            <a:lvl2pPr marL="410200" indent="0">
              <a:buNone/>
              <a:defRPr sz="2500"/>
            </a:lvl2pPr>
            <a:lvl3pPr marL="820400" indent="0">
              <a:buNone/>
              <a:defRPr sz="2200"/>
            </a:lvl3pPr>
            <a:lvl4pPr marL="1230600" indent="0">
              <a:buNone/>
              <a:defRPr sz="1800"/>
            </a:lvl4pPr>
            <a:lvl5pPr marL="1640799" indent="0">
              <a:buNone/>
              <a:defRPr sz="1800"/>
            </a:lvl5pPr>
            <a:lvl6pPr marL="2050999" indent="0">
              <a:buNone/>
              <a:defRPr sz="1800"/>
            </a:lvl6pPr>
            <a:lvl7pPr marL="2461199" indent="0">
              <a:buNone/>
              <a:defRPr sz="1800"/>
            </a:lvl7pPr>
            <a:lvl8pPr marL="2871399" indent="0">
              <a:buNone/>
              <a:defRPr sz="1800"/>
            </a:lvl8pPr>
            <a:lvl9pPr marL="328159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0770" y="6837932"/>
            <a:ext cx="3736916" cy="1025385"/>
          </a:xfrm>
        </p:spPr>
        <p:txBody>
          <a:bodyPr/>
          <a:lstStyle>
            <a:lvl1pPr marL="0" indent="0">
              <a:buNone/>
              <a:defRPr sz="1300"/>
            </a:lvl1pPr>
            <a:lvl2pPr marL="410200" indent="0">
              <a:buNone/>
              <a:defRPr sz="1100"/>
            </a:lvl2pPr>
            <a:lvl3pPr marL="820400" indent="0">
              <a:buNone/>
              <a:defRPr sz="900"/>
            </a:lvl3pPr>
            <a:lvl4pPr marL="1230600" indent="0">
              <a:buNone/>
              <a:defRPr sz="800"/>
            </a:lvl4pPr>
            <a:lvl5pPr marL="1640799" indent="0">
              <a:buNone/>
              <a:defRPr sz="800"/>
            </a:lvl5pPr>
            <a:lvl6pPr marL="2050999" indent="0">
              <a:buNone/>
              <a:defRPr sz="800"/>
            </a:lvl6pPr>
            <a:lvl7pPr marL="2461199" indent="0">
              <a:buNone/>
              <a:defRPr sz="800"/>
            </a:lvl7pPr>
            <a:lvl8pPr marL="2871399" indent="0">
              <a:buNone/>
              <a:defRPr sz="800"/>
            </a:lvl8pPr>
            <a:lvl9pPr marL="328159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410" y="349886"/>
            <a:ext cx="5605374" cy="1456170"/>
          </a:xfrm>
          <a:prstGeom prst="rect">
            <a:avLst/>
          </a:prstGeom>
        </p:spPr>
        <p:txBody>
          <a:bodyPr vert="horz" lIns="82040" tIns="41020" rIns="82040" bIns="41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410" y="2038639"/>
            <a:ext cx="5605374" cy="5766029"/>
          </a:xfrm>
          <a:prstGeom prst="rect">
            <a:avLst/>
          </a:prstGeom>
        </p:spPr>
        <p:txBody>
          <a:bodyPr vert="horz" lIns="82040" tIns="41020" rIns="82040" bIns="41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410" y="8097923"/>
            <a:ext cx="1453245" cy="465166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7966" y="8097923"/>
            <a:ext cx="1972261" cy="465166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63539" y="8097923"/>
            <a:ext cx="1453245" cy="465166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040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650" indent="-307650" algn="l" defTabSz="8204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575" indent="-256375" algn="l" defTabSz="820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00" indent="-205100" algn="l" defTabSz="820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699" indent="-205100" algn="l" defTabSz="820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5899" indent="-205100" algn="l" defTabSz="820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099" indent="-205100" algn="l" defTabSz="820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299" indent="-205100" algn="l" defTabSz="820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499" indent="-205100" algn="l" defTabSz="820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699" indent="-205100" algn="l" defTabSz="820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0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0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600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99" algn="l" defTabSz="820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eragh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og.naver.com/hankookserag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5"/>
            <a:ext cx="9906173" cy="6858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6859" y="5407766"/>
            <a:ext cx="1791512" cy="636839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200" dirty="0" smtClean="0">
                <a:solidFill>
                  <a:srgbClr val="7B7879"/>
                </a:solidFill>
              </a:rPr>
              <a:t>TEL. +82-32-527-8380</a:t>
            </a:r>
          </a:p>
          <a:p>
            <a:r>
              <a:rPr lang="en-US" altLang="ko-KR" sz="1200" dirty="0" smtClean="0">
                <a:solidFill>
                  <a:srgbClr val="7B7879"/>
                </a:solidFill>
              </a:rPr>
              <a:t>FA X. +82-32-529-8081</a:t>
            </a:r>
          </a:p>
          <a:p>
            <a:r>
              <a:rPr lang="en-US" altLang="ko-KR" sz="1200" dirty="0" smtClean="0">
                <a:solidFill>
                  <a:srgbClr val="7B7879"/>
                </a:solidFill>
              </a:rPr>
              <a:t>Mail. </a:t>
            </a:r>
            <a:r>
              <a:rPr lang="en-US" altLang="ko-KR" sz="1200" dirty="0" smtClean="0">
                <a:solidFill>
                  <a:srgbClr val="7B7879"/>
                </a:solidFill>
                <a:hlinkClick r:id="rId3"/>
              </a:rPr>
              <a:t>eseragh@gmail.com</a:t>
            </a:r>
            <a:endParaRPr lang="en-US" altLang="ko-KR" sz="1200" dirty="0" smtClean="0">
              <a:solidFill>
                <a:srgbClr val="7B787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0297" y="3429000"/>
            <a:ext cx="3535303" cy="452173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7B7879"/>
                </a:solidFill>
              </a:rPr>
              <a:t>Make thy kitchen pretty -</a:t>
            </a:r>
            <a:endParaRPr lang="ko-KR" altLang="ko-KR" sz="2400" b="1" dirty="0">
              <a:solidFill>
                <a:srgbClr val="7B787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356" y="4376911"/>
            <a:ext cx="1767339" cy="359840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800" dirty="0" smtClean="0">
                <a:solidFill>
                  <a:srgbClr val="F9AF0B"/>
                </a:solidFill>
              </a:rPr>
              <a:t>www.bukcal.com</a:t>
            </a:r>
            <a:endParaRPr lang="ko-KR" altLang="ko-KR" sz="1800" dirty="0">
              <a:solidFill>
                <a:srgbClr val="F9AF0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8381" y="5407766"/>
            <a:ext cx="2682397" cy="42139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dirty="0" smtClean="0">
                <a:solidFill>
                  <a:srgbClr val="7B7879"/>
                </a:solidFill>
                <a:hlinkClick r:id="rId4"/>
              </a:rPr>
              <a:t>Blog. http://blog.naver.com/hankookseragh</a:t>
            </a:r>
            <a:endParaRPr lang="en-US" altLang="ko-KR" sz="1100" dirty="0" smtClean="0">
              <a:solidFill>
                <a:srgbClr val="7B7879"/>
              </a:solidFill>
            </a:endParaRPr>
          </a:p>
          <a:p>
            <a:r>
              <a:rPr lang="en-US" altLang="ko-KR" sz="1100" dirty="0" smtClean="0">
                <a:solidFill>
                  <a:srgbClr val="7B7879"/>
                </a:solidFill>
              </a:rPr>
              <a:t>Web. www.bukcal.com</a:t>
            </a:r>
            <a:endParaRPr lang="ko-KR" altLang="ko-KR" sz="1100" dirty="0" smtClean="0">
              <a:solidFill>
                <a:srgbClr val="7B78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445235"/>
            <a:ext cx="2093198" cy="526039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>
                <a:solidFill>
                  <a:srgbClr val="7B7879"/>
                </a:solidFill>
              </a:rPr>
              <a:t>#45, </a:t>
            </a:r>
            <a:r>
              <a:rPr lang="en-US" altLang="ko-KR" sz="1200" dirty="0" err="1" smtClean="0">
                <a:solidFill>
                  <a:srgbClr val="7B7879"/>
                </a:solidFill>
              </a:rPr>
              <a:t>Bookhang-ro</a:t>
            </a:r>
            <a:r>
              <a:rPr lang="en-US" altLang="ko-KR" sz="1200" dirty="0" smtClean="0">
                <a:solidFill>
                  <a:srgbClr val="7B7879"/>
                </a:solidFill>
              </a:rPr>
              <a:t> 207beon-gil,</a:t>
            </a:r>
          </a:p>
          <a:p>
            <a:pPr>
              <a:lnSpc>
                <a:spcPct val="120000"/>
              </a:lnSpc>
            </a:pPr>
            <a:r>
              <a:rPr lang="en-US" altLang="ko-KR" sz="1200" dirty="0" err="1" smtClean="0">
                <a:solidFill>
                  <a:srgbClr val="7B7879"/>
                </a:solidFill>
              </a:rPr>
              <a:t>Seo-gu</a:t>
            </a:r>
            <a:r>
              <a:rPr lang="en-US" altLang="ko-KR" sz="1200" dirty="0" smtClean="0">
                <a:solidFill>
                  <a:srgbClr val="7B7879"/>
                </a:solidFill>
              </a:rPr>
              <a:t>, </a:t>
            </a:r>
            <a:r>
              <a:rPr lang="en-US" altLang="ko-KR" sz="1200" dirty="0" err="1" smtClean="0">
                <a:solidFill>
                  <a:srgbClr val="7B7879"/>
                </a:solidFill>
              </a:rPr>
              <a:t>Incheon</a:t>
            </a:r>
            <a:r>
              <a:rPr lang="en-US" altLang="ko-KR" sz="1200" dirty="0" smtClean="0">
                <a:solidFill>
                  <a:srgbClr val="7B7879"/>
                </a:solidFill>
              </a:rPr>
              <a:t>, Korea</a:t>
            </a:r>
            <a:endParaRPr lang="ko-KR" altLang="ko-KR" sz="1200" dirty="0" smtClean="0">
              <a:solidFill>
                <a:srgbClr val="7B7879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8051" y="404647"/>
            <a:ext cx="1937660" cy="100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1"/>
          <p:cNvPicPr>
            <a:picLocks noChangeAspect="1"/>
          </p:cNvPicPr>
          <p:nvPr/>
        </p:nvPicPr>
        <p:blipFill>
          <a:blip r:embed="rId2" cstate="print"/>
          <a:srcRect l="39230" t="47780" r="50770" b="31110"/>
          <a:stretch>
            <a:fillRect/>
          </a:stretch>
        </p:blipFill>
        <p:spPr>
          <a:xfrm>
            <a:off x="5867400" y="4066954"/>
            <a:ext cx="990600" cy="1447800"/>
          </a:xfrm>
          <a:prstGeom prst="rect">
            <a:avLst/>
          </a:prstGeom>
        </p:spPr>
      </p:pic>
      <p:pic>
        <p:nvPicPr>
          <p:cNvPr id="99" name="Picture 11"/>
          <p:cNvPicPr>
            <a:picLocks noChangeAspect="1"/>
          </p:cNvPicPr>
          <p:nvPr/>
        </p:nvPicPr>
        <p:blipFill>
          <a:blip r:embed="rId2" cstate="print"/>
          <a:srcRect l="3848" t="47776" r="87691" b="32225"/>
          <a:stretch>
            <a:fillRect/>
          </a:stretch>
        </p:blipFill>
        <p:spPr>
          <a:xfrm>
            <a:off x="7162800" y="2085754"/>
            <a:ext cx="838200" cy="1371600"/>
          </a:xfrm>
          <a:prstGeom prst="rect">
            <a:avLst/>
          </a:prstGeom>
        </p:spPr>
      </p:pic>
      <p:pic>
        <p:nvPicPr>
          <p:cNvPr id="100" name="Picture 11"/>
          <p:cNvPicPr>
            <a:picLocks noChangeAspect="1"/>
          </p:cNvPicPr>
          <p:nvPr/>
        </p:nvPicPr>
        <p:blipFill>
          <a:blip r:embed="rId2" cstate="print"/>
          <a:srcRect l="3079" t="24443" r="86152" b="56669"/>
          <a:stretch>
            <a:fillRect/>
          </a:stretch>
        </p:blipFill>
        <p:spPr>
          <a:xfrm>
            <a:off x="1295400" y="2161954"/>
            <a:ext cx="1066800" cy="1295400"/>
          </a:xfrm>
          <a:prstGeom prst="rect">
            <a:avLst/>
          </a:prstGeom>
        </p:spPr>
      </p:pic>
      <p:pic>
        <p:nvPicPr>
          <p:cNvPr id="48" name="Picture 11"/>
          <p:cNvPicPr>
            <a:picLocks noChangeAspect="1"/>
          </p:cNvPicPr>
          <p:nvPr/>
        </p:nvPicPr>
        <p:blipFill>
          <a:blip r:embed="rId2" cstate="print"/>
          <a:srcRect l="78462" t="24443" r="3076" b="56669"/>
          <a:stretch>
            <a:fillRect/>
          </a:stretch>
        </p:blipFill>
        <p:spPr>
          <a:xfrm>
            <a:off x="5257800" y="2085754"/>
            <a:ext cx="1828800" cy="12954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425788" y="188246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S-04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01753" y="188246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S-05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3946485" y="1798062"/>
            <a:ext cx="1199367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Scissors No.4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66318" y="2085754"/>
            <a:ext cx="1263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1.8*215mm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5847567" y="1798062"/>
            <a:ext cx="1199367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Scissors No.5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90990" y="2085754"/>
            <a:ext cx="1263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2.0*225mm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35226" y="188246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62640" y="189922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016588" y="388042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S-12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1981200" y="1798062"/>
            <a:ext cx="1199367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Scissors No.1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05000" y="2085754"/>
            <a:ext cx="1164101" cy="1028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2.5*260mm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120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7712581" y="1804562"/>
            <a:ext cx="1255472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Ambidextrous</a:t>
            </a:r>
          </a:p>
          <a:p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Scissors (A)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32414" y="2085754"/>
            <a:ext cx="1263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2.5*260mm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Pad+OPP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6553200" y="3762154"/>
            <a:ext cx="947695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Banana Scissors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57118" y="4041891"/>
            <a:ext cx="1263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2.4*240mm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130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pic>
        <p:nvPicPr>
          <p:cNvPr id="94" name="Picture 11"/>
          <p:cNvPicPr>
            <a:picLocks noChangeAspect="1"/>
          </p:cNvPicPr>
          <p:nvPr/>
        </p:nvPicPr>
        <p:blipFill>
          <a:blip r:embed="rId2" cstate="print"/>
          <a:srcRect l="39999" t="72219" r="49232" b="10004"/>
          <a:stretch>
            <a:fillRect/>
          </a:stretch>
        </p:blipFill>
        <p:spPr>
          <a:xfrm>
            <a:off x="4038600" y="4143154"/>
            <a:ext cx="1066800" cy="12192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111588" y="3928274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S-51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4652118" y="3843868"/>
            <a:ext cx="1127232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 safety scissors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52118" y="4092785"/>
            <a:ext cx="1164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1.0*140mm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Pad+OPP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0.028 ㎥ </a:t>
            </a:r>
          </a:p>
        </p:txBody>
      </p:sp>
      <p:pic>
        <p:nvPicPr>
          <p:cNvPr id="43" name="Picture 10"/>
          <p:cNvPicPr>
            <a:picLocks noChangeAspect="1"/>
          </p:cNvPicPr>
          <p:nvPr/>
        </p:nvPicPr>
        <p:blipFill>
          <a:blip r:embed="rId3" cstate="print"/>
          <a:srcRect l="57693" t="24448" r="33077" b="54442"/>
          <a:stretch>
            <a:fillRect/>
          </a:stretch>
        </p:blipFill>
        <p:spPr>
          <a:xfrm>
            <a:off x="2057400" y="4191000"/>
            <a:ext cx="914400" cy="1447800"/>
          </a:xfrm>
          <a:prstGeom prst="rect">
            <a:avLst/>
          </a:prstGeom>
        </p:spPr>
      </p:pic>
      <p:sp>
        <p:nvSpPr>
          <p:cNvPr id="44" name="Rectangle 42"/>
          <p:cNvSpPr/>
          <p:nvPr/>
        </p:nvSpPr>
        <p:spPr>
          <a:xfrm>
            <a:off x="2209799" y="3928274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S-21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28888" y="3838354"/>
            <a:ext cx="928712" cy="359840"/>
          </a:xfrm>
          <a:prstGeom prst="rect">
            <a:avLst/>
          </a:prstGeom>
          <a:noFill/>
        </p:spPr>
        <p:txBody>
          <a:bodyPr wrap="none" lIns="82040" tIns="41020" rIns="82040" bIns="41020" rtlCol="0" anchor="ctr">
            <a:spAutoFit/>
          </a:bodyPr>
          <a:lstStyle/>
          <a:p>
            <a:r>
              <a:rPr lang="en-US" altLang="ko-KR" sz="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Yongmi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Scissors</a:t>
            </a:r>
          </a:p>
          <a:p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(Standard)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7000" y="4191000"/>
            <a:ext cx="11993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3.0*270mm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chromium plating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color box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</a:p>
        </p:txBody>
      </p:sp>
      <p:pic>
        <p:nvPicPr>
          <p:cNvPr id="83" name="Picture 11"/>
          <p:cNvPicPr>
            <a:picLocks noChangeAspect="1"/>
          </p:cNvPicPr>
          <p:nvPr/>
        </p:nvPicPr>
        <p:blipFill>
          <a:blip r:embed="rId2" cstate="print"/>
          <a:srcRect l="59231" t="24443" r="35384" b="56669"/>
          <a:stretch>
            <a:fillRect/>
          </a:stretch>
        </p:blipFill>
        <p:spPr>
          <a:xfrm>
            <a:off x="3429000" y="2161954"/>
            <a:ext cx="533400" cy="1295400"/>
          </a:xfrm>
          <a:prstGeom prst="rect">
            <a:avLst/>
          </a:prstGeom>
        </p:spPr>
      </p:pic>
      <p:pic>
        <p:nvPicPr>
          <p:cNvPr id="90" name="Picture 11"/>
          <p:cNvPicPr>
            <a:picLocks noChangeAspect="1"/>
          </p:cNvPicPr>
          <p:nvPr/>
        </p:nvPicPr>
        <p:blipFill>
          <a:blip r:embed="rId2" cstate="print"/>
          <a:srcRect r="79229" b="79996"/>
          <a:stretch>
            <a:fillRect/>
          </a:stretch>
        </p:blipFill>
        <p:spPr>
          <a:xfrm>
            <a:off x="-173" y="-335"/>
            <a:ext cx="2057573" cy="1371935"/>
          </a:xfrm>
          <a:prstGeom prst="rect">
            <a:avLst/>
          </a:prstGeom>
        </p:spPr>
      </p:pic>
      <p:pic>
        <p:nvPicPr>
          <p:cNvPr id="95" name="Picture 11"/>
          <p:cNvPicPr>
            <a:picLocks noChangeAspect="1"/>
          </p:cNvPicPr>
          <p:nvPr/>
        </p:nvPicPr>
        <p:blipFill>
          <a:blip r:embed="rId2" cstate="print"/>
          <a:srcRect t="91112"/>
          <a:stretch>
            <a:fillRect/>
          </a:stretch>
        </p:blipFill>
        <p:spPr>
          <a:xfrm>
            <a:off x="-173" y="6248400"/>
            <a:ext cx="9906173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 r="79231" b="80001"/>
          <a:stretch>
            <a:fillRect/>
          </a:stretch>
        </p:blipFill>
        <p:spPr>
          <a:xfrm>
            <a:off x="0" y="1"/>
            <a:ext cx="2057400" cy="1371599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572453" y="1486372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P-51O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45714" y="1486372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P-52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2102252" y="1459674"/>
            <a:ext cx="790601" cy="2333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 Slicer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09800" y="1651337"/>
            <a:ext cx="136928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320 x 110 x 12 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/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(O) 150 / (B) 100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(O/B) 0.089 ㎥ 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7239000" y="1459674"/>
            <a:ext cx="837089" cy="2333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Talent Slicer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33935" y="1651337"/>
            <a:ext cx="1377300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320 x 110 x 12 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ABS, SAN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color box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100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83212" y="3564988"/>
            <a:ext cx="1225550" cy="953575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1572453" y="329691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P-01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2102252" y="3270218"/>
            <a:ext cx="1220206" cy="2333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Piece Peelers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09800" y="3561666"/>
            <a:ext cx="1124026" cy="9387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180*170*10mm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PP 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2" cstate="print"/>
          <a:srcRect l="80770" t="52220" r="4615" b="31114"/>
          <a:stretch>
            <a:fillRect/>
          </a:stretch>
        </p:blipFill>
        <p:spPr>
          <a:xfrm>
            <a:off x="4191000" y="3581400"/>
            <a:ext cx="1447800" cy="114300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4160250" y="329691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P-11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4724400" y="3270218"/>
            <a:ext cx="686406" cy="2333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Peeler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(L)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24400" y="3424416"/>
            <a:ext cx="958917" cy="9387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70*150*12 mm</a:t>
            </a:r>
          </a:p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PP</a:t>
            </a:r>
          </a:p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spc="-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spc="-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100"/>
              </a:lnSpc>
            </a:pPr>
            <a:r>
              <a:rPr lang="en-US" altLang="ko-KR" sz="8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</a:p>
        </p:txBody>
      </p:sp>
      <p:pic>
        <p:nvPicPr>
          <p:cNvPr id="43" name="Picture 13"/>
          <p:cNvPicPr>
            <a:picLocks noChangeAspect="1"/>
          </p:cNvPicPr>
          <p:nvPr/>
        </p:nvPicPr>
        <p:blipFill>
          <a:blip r:embed="rId2" cstate="print"/>
          <a:srcRect l="3077" t="74441" r="80770" b="10004"/>
          <a:stretch>
            <a:fillRect/>
          </a:stretch>
        </p:blipFill>
        <p:spPr>
          <a:xfrm>
            <a:off x="6667135" y="3581400"/>
            <a:ext cx="1600200" cy="106680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6745714" y="329691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P-12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7239000" y="3270218"/>
            <a:ext cx="1067921" cy="2333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Ensemble Peeler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84603" y="3465248"/>
            <a:ext cx="1114408" cy="9387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80 x 120 x 20 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PP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280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 </a:t>
            </a:r>
          </a:p>
        </p:txBody>
      </p:sp>
      <p:pic>
        <p:nvPicPr>
          <p:cNvPr id="45" name="Picture 13"/>
          <p:cNvPicPr>
            <a:picLocks noChangeAspect="1"/>
          </p:cNvPicPr>
          <p:nvPr/>
        </p:nvPicPr>
        <p:blipFill>
          <a:blip r:embed="rId2" cstate="print"/>
          <a:srcRect l="23076" t="74441" r="70001" b="10004"/>
          <a:stretch>
            <a:fillRect/>
          </a:stretch>
        </p:blipFill>
        <p:spPr>
          <a:xfrm>
            <a:off x="838200" y="5017282"/>
            <a:ext cx="685800" cy="106680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896307" y="475109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P-13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45122" y="475109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P-14</a:t>
            </a:r>
            <a:endParaRPr lang="en-US" altLang="ko-KR" sz="1000" dirty="0" smtClean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57800" y="475109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P-15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1402197" y="4724400"/>
            <a:ext cx="1402948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Functions Peeler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47800" y="4898163"/>
            <a:ext cx="1124026" cy="92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60*170*19mm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PP 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250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3657600" y="4724400"/>
            <a:ext cx="1090363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Shredding Peeler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24297" y="4898163"/>
            <a:ext cx="1124026" cy="92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60*170*19mm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PP 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250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</a:p>
        </p:txBody>
      </p:sp>
      <p:sp>
        <p:nvSpPr>
          <p:cNvPr id="107" name="직사각형 106"/>
          <p:cNvSpPr/>
          <p:nvPr/>
        </p:nvSpPr>
        <p:spPr>
          <a:xfrm>
            <a:off x="5802564" y="4724400"/>
            <a:ext cx="1130438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Well-being Peeler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02564" y="4898163"/>
            <a:ext cx="1111202" cy="92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84*198*24mm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PP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100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pic>
        <p:nvPicPr>
          <p:cNvPr id="47" name="Picture 13"/>
          <p:cNvPicPr>
            <a:picLocks noChangeAspect="1"/>
          </p:cNvPicPr>
          <p:nvPr/>
        </p:nvPicPr>
        <p:blipFill>
          <a:blip r:embed="rId2" cstate="print"/>
          <a:srcRect t="91106"/>
          <a:stretch>
            <a:fillRect/>
          </a:stretch>
        </p:blipFill>
        <p:spPr>
          <a:xfrm>
            <a:off x="-173" y="6248400"/>
            <a:ext cx="9906173" cy="609935"/>
          </a:xfrm>
          <a:prstGeom prst="rect">
            <a:avLst/>
          </a:prstGeom>
        </p:spPr>
      </p:pic>
      <p:pic>
        <p:nvPicPr>
          <p:cNvPr id="64" name="Picture 13"/>
          <p:cNvPicPr>
            <a:picLocks noChangeAspect="1"/>
          </p:cNvPicPr>
          <p:nvPr/>
        </p:nvPicPr>
        <p:blipFill>
          <a:blip r:embed="rId2" cstate="print"/>
          <a:srcRect l="10000" t="85552" r="86154" b="11115"/>
          <a:stretch>
            <a:fillRect/>
          </a:stretch>
        </p:blipFill>
        <p:spPr>
          <a:xfrm>
            <a:off x="7922421" y="5779282"/>
            <a:ext cx="381000" cy="228600"/>
          </a:xfrm>
          <a:prstGeom prst="rect">
            <a:avLst/>
          </a:prstGeom>
        </p:spPr>
      </p:pic>
      <p:sp>
        <p:nvSpPr>
          <p:cNvPr id="65" name="Rectangle 87"/>
          <p:cNvSpPr/>
          <p:nvPr/>
        </p:nvSpPr>
        <p:spPr>
          <a:xfrm>
            <a:off x="7315200" y="4751098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P-16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7808486" y="4724400"/>
            <a:ext cx="1031051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Ceramics Peeler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54089" y="4905714"/>
            <a:ext cx="11112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    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 PP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 ㎥ </a:t>
            </a:r>
          </a:p>
        </p:txBody>
      </p:sp>
      <p:pic>
        <p:nvPicPr>
          <p:cNvPr id="94" name="그림 93" descr="세라믹 야채칼 (노랑).jpg"/>
          <p:cNvPicPr>
            <a:picLocks noChangeAspect="1"/>
          </p:cNvPicPr>
          <p:nvPr/>
        </p:nvPicPr>
        <p:blipFill>
          <a:blip r:embed="rId4" cstate="print"/>
          <a:srcRect l="10000" t="11250" r="10000" b="15625"/>
          <a:stretch>
            <a:fillRect/>
          </a:stretch>
        </p:blipFill>
        <p:spPr>
          <a:xfrm>
            <a:off x="7236621" y="5017282"/>
            <a:ext cx="609600" cy="990600"/>
          </a:xfrm>
          <a:prstGeom prst="rect">
            <a:avLst/>
          </a:prstGeom>
        </p:spPr>
      </p:pic>
      <p:pic>
        <p:nvPicPr>
          <p:cNvPr id="49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5181" y="1752600"/>
            <a:ext cx="454508" cy="1399800"/>
          </a:xfrm>
          <a:prstGeom prst="rect">
            <a:avLst/>
          </a:prstGeom>
        </p:spPr>
      </p:pic>
      <p:pic>
        <p:nvPicPr>
          <p:cNvPr id="50" name="Picture 13"/>
          <p:cNvPicPr>
            <a:picLocks noChangeAspect="1"/>
          </p:cNvPicPr>
          <p:nvPr/>
        </p:nvPicPr>
        <p:blipFill>
          <a:blip r:embed="rId2" cstate="print"/>
          <a:srcRect l="43845" t="74441" r="50770" b="8893"/>
          <a:stretch>
            <a:fillRect/>
          </a:stretch>
        </p:blipFill>
        <p:spPr>
          <a:xfrm>
            <a:off x="3171923" y="5017282"/>
            <a:ext cx="533400" cy="1143000"/>
          </a:xfrm>
          <a:prstGeom prst="rect">
            <a:avLst/>
          </a:prstGeom>
        </p:spPr>
      </p:pic>
      <p:pic>
        <p:nvPicPr>
          <p:cNvPr id="51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3924" y="5017282"/>
            <a:ext cx="411480" cy="1143000"/>
          </a:xfrm>
          <a:prstGeom prst="rect">
            <a:avLst/>
          </a:prstGeom>
        </p:spPr>
      </p:pic>
      <p:pic>
        <p:nvPicPr>
          <p:cNvPr id="52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1314" y="5779282"/>
            <a:ext cx="444500" cy="304800"/>
          </a:xfrm>
          <a:prstGeom prst="rect">
            <a:avLst/>
          </a:prstGeom>
        </p:spPr>
      </p:pic>
      <p:sp>
        <p:nvSpPr>
          <p:cNvPr id="53" name="Rectangle 78"/>
          <p:cNvSpPr/>
          <p:nvPr/>
        </p:nvSpPr>
        <p:spPr>
          <a:xfrm>
            <a:off x="4160250" y="1486372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P-51B 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724400" y="1459674"/>
            <a:ext cx="790601" cy="2333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5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 Slicer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73728" y="1651337"/>
            <a:ext cx="136928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320 x 110 x 12 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/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(O) 150 / (B) 100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(O/B) 0.089 ㎥ 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print"/>
          <a:srcRect l="7126" t="9648" r="50659" b="6950"/>
          <a:stretch>
            <a:fillRect/>
          </a:stretch>
        </p:blipFill>
        <p:spPr bwMode="auto">
          <a:xfrm rot="10800000">
            <a:off x="1524000" y="1676400"/>
            <a:ext cx="558799" cy="13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/>
          <a:srcRect l="7126" t="9648" r="50659" b="6950"/>
          <a:stretch>
            <a:fillRect/>
          </a:stretch>
        </p:blipFill>
        <p:spPr bwMode="auto">
          <a:xfrm rot="10800000">
            <a:off x="4191000" y="1676400"/>
            <a:ext cx="558799" cy="13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 t="89996"/>
          <a:stretch>
            <a:fillRect/>
          </a:stretch>
        </p:blipFill>
        <p:spPr>
          <a:xfrm>
            <a:off x="0" y="6172200"/>
            <a:ext cx="9906173" cy="686136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533400" y="1524000"/>
            <a:ext cx="2860279" cy="2073469"/>
            <a:chOff x="609600" y="1437740"/>
            <a:chExt cx="2431529" cy="1762660"/>
          </a:xfrm>
        </p:grpSpPr>
        <p:pic>
          <p:nvPicPr>
            <p:cNvPr id="41" name="Picture 10"/>
            <p:cNvPicPr>
              <a:picLocks noChangeAspect="1"/>
            </p:cNvPicPr>
            <p:nvPr/>
          </p:nvPicPr>
          <p:blipFill>
            <a:blip r:embed="rId2" cstate="print"/>
            <a:srcRect l="6155" t="24443" r="76153" b="53336"/>
            <a:stretch>
              <a:fillRect/>
            </a:stretch>
          </p:blipFill>
          <p:spPr>
            <a:xfrm>
              <a:off x="609600" y="1676400"/>
              <a:ext cx="1752600" cy="152400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941957" y="1462555"/>
              <a:ext cx="459055" cy="153018"/>
            </a:xfrm>
            <a:prstGeom prst="rect">
              <a:avLst/>
            </a:prstGeom>
            <a:solidFill>
              <a:srgbClr val="FF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P-53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7800" y="1437740"/>
              <a:ext cx="864592" cy="227561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Cabbage Slicer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76400" y="2340000"/>
              <a:ext cx="1364729" cy="821505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</a:t>
              </a:r>
              <a:r>
                <a:rPr lang="en-US" altLang="ko-KR" sz="800" dirty="0" smtClean="0">
                  <a:solidFill>
                    <a:srgbClr val="4F4B4C"/>
                  </a:solidFill>
                </a:rPr>
                <a:t>130 x 355 x 47 mm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ABS, SAN</a:t>
              </a:r>
            </a:p>
            <a:p>
              <a:r>
                <a:rPr lang="en-US" altLang="ko-KR" sz="800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Color Box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50 EA</a:t>
              </a: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0.139 ㎥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3" name="Picture 10"/>
          <p:cNvPicPr>
            <a:picLocks noChangeAspect="1"/>
          </p:cNvPicPr>
          <p:nvPr/>
        </p:nvPicPr>
        <p:blipFill>
          <a:blip r:embed="rId2" cstate="print"/>
          <a:srcRect l="30770" t="24443" r="51538" b="53336"/>
          <a:stretch>
            <a:fillRect/>
          </a:stretch>
        </p:blipFill>
        <p:spPr>
          <a:xfrm>
            <a:off x="3657600" y="1804743"/>
            <a:ext cx="2061635" cy="179272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033428" y="1553191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P-54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43599" y="1534061"/>
            <a:ext cx="1103785" cy="267687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Shredding Slicer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12508" y="2585355"/>
            <a:ext cx="1605371" cy="966361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</a:t>
            </a:r>
            <a:r>
              <a:rPr lang="en-US" altLang="ko-KR" sz="800" dirty="0" smtClean="0">
                <a:solidFill>
                  <a:srgbClr val="4F4B4C"/>
                </a:solidFill>
              </a:rPr>
              <a:t>130 x 355 x 47 mm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ABS, SAN</a:t>
            </a:r>
          </a:p>
          <a:p>
            <a:r>
              <a:rPr lang="en-US" altLang="ko-KR" sz="800" spc="-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Color Box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 EA</a:t>
            </a:r>
          </a:p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0.089 ㎥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122"/>
          <p:cNvSpPr/>
          <p:nvPr/>
        </p:nvSpPr>
        <p:spPr>
          <a:xfrm>
            <a:off x="755400" y="3954017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E1-01</a:t>
            </a:r>
          </a:p>
        </p:txBody>
      </p:sp>
      <p:sp>
        <p:nvSpPr>
          <p:cNvPr id="34" name="Rectangle 123"/>
          <p:cNvSpPr/>
          <p:nvPr/>
        </p:nvSpPr>
        <p:spPr>
          <a:xfrm>
            <a:off x="3429000" y="3931623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E1-02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4437638" y="3862349"/>
            <a:ext cx="870751" cy="31854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Sink Roll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24P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36303" y="4243577"/>
            <a:ext cx="1601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420*510mm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elastomer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Pad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OPP 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0.089 ㎥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1371600" y="3862349"/>
            <a:ext cx="870751" cy="31854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Sink Roll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12P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71601" y="4243577"/>
            <a:ext cx="152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210*510mm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elastomer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Pad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OPP 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60 EA</a:t>
            </a:r>
          </a:p>
          <a:p>
            <a:pPr>
              <a:lnSpc>
                <a:spcPts val="11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0.089 ㎥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1524000" y="5334000"/>
            <a:ext cx="482700" cy="216000"/>
            <a:chOff x="4000500" y="3276600"/>
            <a:chExt cx="482700" cy="216000"/>
          </a:xfrm>
        </p:grpSpPr>
        <p:sp>
          <p:nvSpPr>
            <p:cNvPr id="54" name="타원 53"/>
            <p:cNvSpPr/>
            <p:nvPr/>
          </p:nvSpPr>
          <p:spPr>
            <a:xfrm>
              <a:off x="4000500" y="3276600"/>
              <a:ext cx="216000" cy="21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4267200" y="3276600"/>
              <a:ext cx="216000" cy="21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4572000" y="5334000"/>
            <a:ext cx="482700" cy="216000"/>
            <a:chOff x="4000500" y="3276600"/>
            <a:chExt cx="482700" cy="216000"/>
          </a:xfrm>
        </p:grpSpPr>
        <p:sp>
          <p:nvSpPr>
            <p:cNvPr id="63" name="타원 62"/>
            <p:cNvSpPr/>
            <p:nvPr/>
          </p:nvSpPr>
          <p:spPr>
            <a:xfrm>
              <a:off x="4000500" y="3276600"/>
              <a:ext cx="216000" cy="21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타원 65"/>
            <p:cNvSpPr/>
            <p:nvPr/>
          </p:nvSpPr>
          <p:spPr>
            <a:xfrm>
              <a:off x="4267200" y="3276600"/>
              <a:ext cx="216000" cy="21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Picture 11"/>
          <p:cNvPicPr>
            <a:picLocks noChangeAspect="1"/>
          </p:cNvPicPr>
          <p:nvPr/>
        </p:nvPicPr>
        <p:blipFill>
          <a:blip r:embed="rId3" cstate="print"/>
          <a:srcRect r="79229" b="79996"/>
          <a:stretch>
            <a:fillRect/>
          </a:stretch>
        </p:blipFill>
        <p:spPr>
          <a:xfrm>
            <a:off x="-173" y="-335"/>
            <a:ext cx="2057573" cy="1371935"/>
          </a:xfrm>
          <a:prstGeom prst="rect">
            <a:avLst/>
          </a:prstGeom>
        </p:spPr>
      </p:pic>
      <p:sp>
        <p:nvSpPr>
          <p:cNvPr id="29" name="Rectangle 123"/>
          <p:cNvSpPr/>
          <p:nvPr/>
        </p:nvSpPr>
        <p:spPr>
          <a:xfrm>
            <a:off x="6781800" y="392324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E-21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790438" y="3838834"/>
            <a:ext cx="1292341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Sink Roll-</a:t>
            </a:r>
            <a:r>
              <a:rPr lang="en-US" sz="1000" b="1" dirty="0" smtClean="0"/>
              <a:t>corner type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9103" y="4235194"/>
            <a:ext cx="1601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800" dirty="0" smtClean="0"/>
              <a:t>size</a:t>
            </a:r>
            <a:r>
              <a:rPr lang="en-US" sz="800" smtClean="0"/>
              <a:t>: </a:t>
            </a:r>
            <a:r>
              <a:rPr lang="en-US" sz="800" smtClean="0"/>
              <a:t>460*150mm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elastomer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Place of Origin </a:t>
            </a:r>
            <a:r>
              <a:rPr lang="en-US" sz="800" dirty="0" smtClean="0"/>
              <a:t>:  Korea</a:t>
            </a:r>
            <a:br>
              <a:rPr lang="en-US" sz="800" dirty="0" smtClean="0"/>
            </a:b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Pad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OPP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Qty/Box </a:t>
            </a:r>
            <a:r>
              <a:rPr lang="en-US" sz="800" dirty="0" smtClean="0"/>
              <a:t>: </a:t>
            </a:r>
            <a:r>
              <a:rPr lang="en-US" sz="800" dirty="0" smtClean="0"/>
              <a:t>70ea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CBM: 0.0716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㎥</a:t>
            </a:r>
          </a:p>
        </p:txBody>
      </p:sp>
      <p:sp>
        <p:nvSpPr>
          <p:cNvPr id="36" name="Rectangle 123"/>
          <p:cNvSpPr/>
          <p:nvPr/>
        </p:nvSpPr>
        <p:spPr>
          <a:xfrm>
            <a:off x="70866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E-20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7790438" y="1423949"/>
            <a:ext cx="922047" cy="31854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Sliding basket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4464" y="1981200"/>
            <a:ext cx="1601536" cy="9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800" dirty="0" smtClean="0"/>
              <a:t>Size: </a:t>
            </a:r>
            <a:r>
              <a:rPr lang="en-US" sz="800" dirty="0" smtClean="0"/>
              <a:t>380x </a:t>
            </a:r>
            <a:r>
              <a:rPr lang="en-US" sz="800" dirty="0" smtClean="0"/>
              <a:t>185x 78</a:t>
            </a:r>
            <a:br>
              <a:rPr lang="en-US" sz="800" dirty="0" smtClean="0"/>
            </a:br>
            <a:r>
              <a:rPr lang="en-US" sz="800" dirty="0" smtClean="0"/>
              <a:t>Material: PP</a:t>
            </a:r>
            <a:br>
              <a:rPr lang="en-US" sz="800" dirty="0" smtClean="0"/>
            </a:br>
            <a:r>
              <a:rPr lang="en-US" sz="800" dirty="0" smtClean="0"/>
              <a:t>Origin:  Korea</a:t>
            </a:r>
            <a:br>
              <a:rPr lang="en-US" sz="800" dirty="0" smtClean="0"/>
            </a:br>
            <a:r>
              <a:rPr lang="en-US" sz="800" dirty="0" smtClean="0"/>
              <a:t>Packing: Bulk</a:t>
            </a:r>
            <a:br>
              <a:rPr lang="en-US" sz="800" dirty="0" smtClean="0"/>
            </a:b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Qty/Box </a:t>
            </a:r>
            <a:r>
              <a:rPr lang="en-US" sz="800" dirty="0" smtClean="0"/>
              <a:t>: 60ea</a:t>
            </a:r>
            <a:br>
              <a:rPr lang="en-US" sz="800" dirty="0" smtClean="0"/>
            </a:br>
            <a:r>
              <a:rPr lang="en-US" sz="800" dirty="0" smtClean="0"/>
              <a:t>CBM: 0.0716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8001000" y="5334000"/>
            <a:ext cx="482700" cy="216000"/>
            <a:chOff x="4000500" y="3276600"/>
            <a:chExt cx="482700" cy="216000"/>
          </a:xfrm>
        </p:grpSpPr>
        <p:sp>
          <p:nvSpPr>
            <p:cNvPr id="50" name="타원 49"/>
            <p:cNvSpPr/>
            <p:nvPr/>
          </p:nvSpPr>
          <p:spPr>
            <a:xfrm>
              <a:off x="4000500" y="3276600"/>
              <a:ext cx="216000" cy="21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4267200" y="3276600"/>
              <a:ext cx="216000" cy="21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그림 56" descr="연출사진3.jpg"/>
          <p:cNvPicPr>
            <a:picLocks noChangeAspect="1"/>
          </p:cNvPicPr>
          <p:nvPr/>
        </p:nvPicPr>
        <p:blipFill>
          <a:blip r:embed="rId4" cstate="print"/>
          <a:srcRect l="16625" t="13133" r="13750" b="10319"/>
          <a:stretch>
            <a:fillRect/>
          </a:stretch>
        </p:blipFill>
        <p:spPr>
          <a:xfrm>
            <a:off x="3124200" y="4191000"/>
            <a:ext cx="1295400" cy="1371600"/>
          </a:xfrm>
          <a:prstGeom prst="rect">
            <a:avLst/>
          </a:prstGeom>
        </p:spPr>
      </p:pic>
      <p:pic>
        <p:nvPicPr>
          <p:cNvPr id="58" name="그림 57" descr="연출사진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267200"/>
            <a:ext cx="1600200" cy="1201816"/>
          </a:xfrm>
          <a:prstGeom prst="rect">
            <a:avLst/>
          </a:prstGeom>
        </p:spPr>
      </p:pic>
      <p:pic>
        <p:nvPicPr>
          <p:cNvPr id="59" name="그림 58" descr="연출사진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905000"/>
            <a:ext cx="1676400" cy="1447800"/>
          </a:xfrm>
          <a:prstGeom prst="rect">
            <a:avLst/>
          </a:prstGeom>
        </p:spPr>
      </p:pic>
      <p:pic>
        <p:nvPicPr>
          <p:cNvPr id="60" name="그림 59" descr="연출사진3.jpg"/>
          <p:cNvPicPr>
            <a:picLocks noChangeAspect="1"/>
          </p:cNvPicPr>
          <p:nvPr/>
        </p:nvPicPr>
        <p:blipFill>
          <a:blip r:embed="rId4" cstate="print"/>
          <a:srcRect l="16625" t="13133" r="13750" b="10319"/>
          <a:stretch>
            <a:fillRect/>
          </a:stretch>
        </p:blipFill>
        <p:spPr>
          <a:xfrm>
            <a:off x="304800" y="4191000"/>
            <a:ext cx="1066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3505200" y="3250049"/>
            <a:ext cx="1332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17*200mm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        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0.064 ㎥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600200" y="3250049"/>
            <a:ext cx="1332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17*225mm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        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0.064 ㎥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80549" y="1583343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20*270mm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pic>
        <p:nvPicPr>
          <p:cNvPr id="52" name="Picture 14"/>
          <p:cNvPicPr>
            <a:picLocks noChangeAspect="1"/>
          </p:cNvPicPr>
          <p:nvPr/>
        </p:nvPicPr>
        <p:blipFill>
          <a:blip r:embed="rId2" cstate="print"/>
          <a:srcRect l="26923" t="45553" r="70000" b="40003"/>
          <a:stretch>
            <a:fillRect/>
          </a:stretch>
        </p:blipFill>
        <p:spPr>
          <a:xfrm>
            <a:off x="1066800" y="3124200"/>
            <a:ext cx="457200" cy="1485900"/>
          </a:xfrm>
          <a:prstGeom prst="rect">
            <a:avLst/>
          </a:prstGeom>
        </p:spPr>
      </p:pic>
      <p:pic>
        <p:nvPicPr>
          <p:cNvPr id="47" name="그림 46" descr="얼음집게-옆.jpg"/>
          <p:cNvPicPr>
            <a:picLocks noChangeAspect="1"/>
          </p:cNvPicPr>
          <p:nvPr/>
        </p:nvPicPr>
        <p:blipFill>
          <a:blip r:embed="rId3" cstate="print"/>
          <a:srcRect l="31482" t="5729" r="31481" b="5729"/>
          <a:stretch>
            <a:fillRect/>
          </a:stretch>
        </p:blipFill>
        <p:spPr>
          <a:xfrm>
            <a:off x="6985349" y="3200400"/>
            <a:ext cx="268941" cy="1143000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2" cstate="print"/>
          <a:srcRect l="41537" t="46664" r="56155" b="40003"/>
          <a:stretch>
            <a:fillRect/>
          </a:stretch>
        </p:blipFill>
        <p:spPr>
          <a:xfrm>
            <a:off x="3048000" y="3200400"/>
            <a:ext cx="342900" cy="1371600"/>
          </a:xfrm>
          <a:prstGeom prst="rect">
            <a:avLst/>
          </a:prstGeom>
        </p:spPr>
      </p:pic>
      <p:pic>
        <p:nvPicPr>
          <p:cNvPr id="53" name="Picture 14"/>
          <p:cNvPicPr>
            <a:picLocks noChangeAspect="1"/>
          </p:cNvPicPr>
          <p:nvPr/>
        </p:nvPicPr>
        <p:blipFill>
          <a:blip r:embed="rId2" cstate="print"/>
          <a:srcRect l="56153" t="48886" r="40001" b="40003"/>
          <a:stretch>
            <a:fillRect/>
          </a:stretch>
        </p:blipFill>
        <p:spPr>
          <a:xfrm>
            <a:off x="4684586" y="3200400"/>
            <a:ext cx="571500" cy="1143000"/>
          </a:xfrm>
          <a:prstGeom prst="rect">
            <a:avLst/>
          </a:prstGeom>
        </p:spPr>
      </p:pic>
      <p:pic>
        <p:nvPicPr>
          <p:cNvPr id="56" name="Picture 14"/>
          <p:cNvPicPr>
            <a:picLocks noChangeAspect="1"/>
          </p:cNvPicPr>
          <p:nvPr/>
        </p:nvPicPr>
        <p:blipFill>
          <a:blip r:embed="rId2" cstate="print"/>
          <a:srcRect l="73847" t="24448" r="24615" b="61108"/>
          <a:stretch>
            <a:fillRect/>
          </a:stretch>
        </p:blipFill>
        <p:spPr>
          <a:xfrm>
            <a:off x="8052149" y="1608406"/>
            <a:ext cx="203200" cy="1320800"/>
          </a:xfrm>
          <a:prstGeom prst="rect">
            <a:avLst/>
          </a:prstGeom>
        </p:spPr>
      </p:pic>
      <p:pic>
        <p:nvPicPr>
          <p:cNvPr id="59" name="Picture 14"/>
          <p:cNvPicPr>
            <a:picLocks noChangeAspect="1"/>
          </p:cNvPicPr>
          <p:nvPr/>
        </p:nvPicPr>
        <p:blipFill>
          <a:blip r:embed="rId2" cstate="print"/>
          <a:srcRect l="59231" t="22226" r="38461" b="61108"/>
          <a:stretch>
            <a:fillRect/>
          </a:stretch>
        </p:blipFill>
        <p:spPr>
          <a:xfrm>
            <a:off x="6299549" y="1608406"/>
            <a:ext cx="304800" cy="1524000"/>
          </a:xfrm>
          <a:prstGeom prst="rect">
            <a:avLst/>
          </a:prstGeom>
        </p:spPr>
      </p:pic>
      <p:pic>
        <p:nvPicPr>
          <p:cNvPr id="60" name="Picture 14"/>
          <p:cNvPicPr>
            <a:picLocks noChangeAspect="1"/>
          </p:cNvPicPr>
          <p:nvPr/>
        </p:nvPicPr>
        <p:blipFill>
          <a:blip r:embed="rId2" cstate="print"/>
          <a:srcRect l="42307" t="25554" r="55385" b="61113"/>
          <a:stretch>
            <a:fillRect/>
          </a:stretch>
        </p:blipFill>
        <p:spPr>
          <a:xfrm>
            <a:off x="4470749" y="1608406"/>
            <a:ext cx="304800" cy="1219200"/>
          </a:xfrm>
          <a:prstGeom prst="rect">
            <a:avLst/>
          </a:prstGeom>
        </p:spPr>
      </p:pic>
      <p:pic>
        <p:nvPicPr>
          <p:cNvPr id="61" name="Picture 14"/>
          <p:cNvPicPr>
            <a:picLocks noChangeAspect="1"/>
          </p:cNvPicPr>
          <p:nvPr/>
        </p:nvPicPr>
        <p:blipFill>
          <a:blip r:embed="rId2" cstate="print"/>
          <a:srcRect l="27694" t="23337" r="69998" b="61108"/>
          <a:stretch>
            <a:fillRect/>
          </a:stretch>
        </p:blipFill>
        <p:spPr>
          <a:xfrm>
            <a:off x="2565749" y="1608406"/>
            <a:ext cx="304800" cy="1422400"/>
          </a:xfrm>
          <a:prstGeom prst="rect">
            <a:avLst/>
          </a:prstGeom>
        </p:spPr>
      </p:pic>
      <p:pic>
        <p:nvPicPr>
          <p:cNvPr id="62" name="Picture 14"/>
          <p:cNvPicPr>
            <a:picLocks noChangeAspect="1"/>
          </p:cNvPicPr>
          <p:nvPr/>
        </p:nvPicPr>
        <p:blipFill>
          <a:blip r:embed="rId2" cstate="print"/>
          <a:srcRect l="13076" t="21110" r="84616" b="61113"/>
          <a:stretch>
            <a:fillRect/>
          </a:stretch>
        </p:blipFill>
        <p:spPr>
          <a:xfrm>
            <a:off x="660749" y="1532206"/>
            <a:ext cx="304800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rcRect l="54614" t="68886" r="42309" b="16115"/>
          <a:stretch>
            <a:fillRect/>
          </a:stretch>
        </p:blipFill>
        <p:spPr>
          <a:xfrm>
            <a:off x="6277631" y="4800600"/>
            <a:ext cx="406400" cy="1371600"/>
          </a:xfrm>
          <a:prstGeom prst="rect">
            <a:avLst/>
          </a:prstGeom>
        </p:spPr>
      </p:pic>
      <p:pic>
        <p:nvPicPr>
          <p:cNvPr id="55" name="Picture 14"/>
          <p:cNvPicPr>
            <a:picLocks noChangeAspect="1"/>
          </p:cNvPicPr>
          <p:nvPr/>
        </p:nvPicPr>
        <p:blipFill>
          <a:blip r:embed="rId2" cstate="print"/>
          <a:srcRect l="26155" t="67779" r="72306" b="16111"/>
          <a:stretch>
            <a:fillRect/>
          </a:stretch>
        </p:blipFill>
        <p:spPr>
          <a:xfrm>
            <a:off x="2188231" y="4699000"/>
            <a:ext cx="203200" cy="1473200"/>
          </a:xfrm>
          <a:prstGeom prst="rect">
            <a:avLst/>
          </a:prstGeom>
        </p:spPr>
      </p:pic>
      <p:pic>
        <p:nvPicPr>
          <p:cNvPr id="65" name="Picture 14"/>
          <p:cNvPicPr>
            <a:picLocks noChangeAspect="1"/>
          </p:cNvPicPr>
          <p:nvPr/>
        </p:nvPicPr>
        <p:blipFill>
          <a:blip r:embed="rId2" cstate="print"/>
          <a:srcRect l="39999" t="67779" r="57693" b="16111"/>
          <a:stretch>
            <a:fillRect/>
          </a:stretch>
        </p:blipFill>
        <p:spPr>
          <a:xfrm>
            <a:off x="4220231" y="4724400"/>
            <a:ext cx="304800" cy="147320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584549" y="1379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5892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T-270S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62495" y="1379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5892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T-250S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330380" y="1379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532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T-210S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129907" y="1379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5892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T-270B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863013" y="1379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5892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T-250B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038511" y="4572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424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T-01L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238305" y="4572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424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T-03L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134996" y="4572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424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T-02L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2590800" y="4461945"/>
            <a:ext cx="1019831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 </a:t>
            </a:r>
          </a:p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Serration Tongs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96231" y="4850249"/>
            <a:ext cx="12442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40*265mm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Tag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4677431" y="4461945"/>
            <a:ext cx="1072730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 </a:t>
            </a:r>
          </a:p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Sunflower Tongs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753631" y="4819512"/>
            <a:ext cx="12442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40*265mm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ABS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Tag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6811031" y="4461945"/>
            <a:ext cx="898003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 </a:t>
            </a:r>
          </a:p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Square Tongs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11031" y="4876800"/>
            <a:ext cx="12442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40*265mm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Tag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1117949" y="1295400"/>
            <a:ext cx="1154483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Serration Tongs(L)</a:t>
            </a:r>
            <a:endParaRPr lang="ko-KR" alt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17949" y="1684606"/>
            <a:ext cx="1130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20*270mm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2946749" y="1295400"/>
            <a:ext cx="1212191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Serration Tongs(M)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946749" y="1583343"/>
            <a:ext cx="122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20*250mm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114" name="직사각형 113"/>
          <p:cNvSpPr/>
          <p:nvPr/>
        </p:nvSpPr>
        <p:spPr>
          <a:xfrm>
            <a:off x="4851749" y="1295400"/>
            <a:ext cx="1160895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Serration Tongs(S)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851749" y="1608406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17*210mm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116" name="직사각형 115"/>
          <p:cNvSpPr/>
          <p:nvPr/>
        </p:nvSpPr>
        <p:spPr>
          <a:xfrm>
            <a:off x="6680549" y="1295400"/>
            <a:ext cx="974947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Bread Tongs(L)</a:t>
            </a:r>
          </a:p>
        </p:txBody>
      </p:sp>
      <p:sp>
        <p:nvSpPr>
          <p:cNvPr id="120" name="직사각형 119"/>
          <p:cNvSpPr/>
          <p:nvPr/>
        </p:nvSpPr>
        <p:spPr>
          <a:xfrm>
            <a:off x="8407749" y="1295400"/>
            <a:ext cx="1202573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Bread Tongs(M-17)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433149" y="1608406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17*220mm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0.064 ㎥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48800" y="3005655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1904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T-200M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007535" y="3005655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31904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T-225M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717478" y="3005655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6521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T-160P</a:t>
            </a:r>
          </a:p>
        </p:txBody>
      </p:sp>
      <p:sp>
        <p:nvSpPr>
          <p:cNvPr id="104" name="직사각형 103"/>
          <p:cNvSpPr/>
          <p:nvPr/>
        </p:nvSpPr>
        <p:spPr>
          <a:xfrm>
            <a:off x="1536447" y="2895600"/>
            <a:ext cx="978153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Multi-purpose </a:t>
            </a:r>
          </a:p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Tongs(L)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3505200" y="2895600"/>
            <a:ext cx="978153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Multi-purpose </a:t>
            </a:r>
          </a:p>
          <a:p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Tongs(M)</a:t>
            </a:r>
          </a:p>
        </p:txBody>
      </p:sp>
      <p:sp>
        <p:nvSpPr>
          <p:cNvPr id="108" name="직사각형 107"/>
          <p:cNvSpPr/>
          <p:nvPr/>
        </p:nvSpPr>
        <p:spPr>
          <a:xfrm>
            <a:off x="5257800" y="2921249"/>
            <a:ext cx="1103186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Ice Tongs(plastic)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17986" y="3250049"/>
            <a:ext cx="1332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17*160mm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        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</a:p>
        </p:txBody>
      </p:sp>
      <p:sp>
        <p:nvSpPr>
          <p:cNvPr id="49" name="Rectangle 97"/>
          <p:cNvSpPr/>
          <p:nvPr/>
        </p:nvSpPr>
        <p:spPr>
          <a:xfrm>
            <a:off x="6833748" y="3005655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6521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T-160I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7366349" y="2921249"/>
            <a:ext cx="678391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Ice Tongs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66349" y="3250049"/>
            <a:ext cx="1332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17*160mm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430 Stainless        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</a:p>
        </p:txBody>
      </p:sp>
      <p:pic>
        <p:nvPicPr>
          <p:cNvPr id="63" name="Picture 14"/>
          <p:cNvPicPr>
            <a:picLocks noChangeAspect="1"/>
          </p:cNvPicPr>
          <p:nvPr/>
        </p:nvPicPr>
        <p:blipFill>
          <a:blip r:embed="rId2" cstate="print"/>
          <a:srcRect l="2" t="91112"/>
          <a:stretch>
            <a:fillRect/>
          </a:stretch>
        </p:blipFill>
        <p:spPr>
          <a:xfrm>
            <a:off x="0" y="6248400"/>
            <a:ext cx="9906000" cy="609600"/>
          </a:xfrm>
          <a:prstGeom prst="rect">
            <a:avLst/>
          </a:prstGeom>
        </p:spPr>
      </p:pic>
      <p:pic>
        <p:nvPicPr>
          <p:cNvPr id="64" name="Picture 14"/>
          <p:cNvPicPr>
            <a:picLocks noChangeAspect="1"/>
          </p:cNvPicPr>
          <p:nvPr/>
        </p:nvPicPr>
        <p:blipFill>
          <a:blip r:embed="rId2" cstate="print"/>
          <a:srcRect r="79229" b="80001"/>
          <a:stretch>
            <a:fillRect/>
          </a:stretch>
        </p:blipFill>
        <p:spPr>
          <a:xfrm>
            <a:off x="-173" y="0"/>
            <a:ext cx="205757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그림 140" descr="셀프쿡 뒤집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2918">
            <a:off x="3713507" y="4851718"/>
            <a:ext cx="592143" cy="1232232"/>
          </a:xfrm>
          <a:prstGeom prst="rect">
            <a:avLst/>
          </a:prstGeom>
        </p:spPr>
      </p:pic>
      <p:pic>
        <p:nvPicPr>
          <p:cNvPr id="137" name="그림 136" descr="셀프쿡 뒤집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1284">
            <a:off x="1893210" y="4843574"/>
            <a:ext cx="527051" cy="1294329"/>
          </a:xfrm>
          <a:prstGeom prst="rect">
            <a:avLst/>
          </a:prstGeom>
        </p:spPr>
      </p:pic>
      <p:pic>
        <p:nvPicPr>
          <p:cNvPr id="139" name="그림 138" descr="셀프쿡 뒤집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9590">
            <a:off x="6647719" y="3321252"/>
            <a:ext cx="539226" cy="1126031"/>
          </a:xfrm>
          <a:prstGeom prst="rect">
            <a:avLst/>
          </a:prstGeom>
        </p:spPr>
      </p:pic>
      <p:pic>
        <p:nvPicPr>
          <p:cNvPr id="127" name="그림 126" descr="셀프쿡 뒤집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46909">
            <a:off x="3232591" y="3251782"/>
            <a:ext cx="637797" cy="1164627"/>
          </a:xfrm>
          <a:prstGeom prst="rect">
            <a:avLst/>
          </a:prstGeom>
        </p:spPr>
      </p:pic>
      <p:pic>
        <p:nvPicPr>
          <p:cNvPr id="115" name="그림 114" descr="셀프쿡 뒤집개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60576">
            <a:off x="8229600" y="1676400"/>
            <a:ext cx="497205" cy="1236833"/>
          </a:xfrm>
          <a:prstGeom prst="rect">
            <a:avLst/>
          </a:prstGeom>
        </p:spPr>
      </p:pic>
      <p:pic>
        <p:nvPicPr>
          <p:cNvPr id="58" name="Picture 15"/>
          <p:cNvPicPr>
            <a:picLocks noChangeAspect="1"/>
          </p:cNvPicPr>
          <p:nvPr/>
        </p:nvPicPr>
        <p:blipFill>
          <a:blip r:embed="rId7" cstate="print"/>
          <a:srcRect r="77691" b="77774"/>
          <a:stretch>
            <a:fillRect/>
          </a:stretch>
        </p:blipFill>
        <p:spPr>
          <a:xfrm>
            <a:off x="-173" y="-335"/>
            <a:ext cx="2209973" cy="1524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rcRect t="92218"/>
          <a:stretch>
            <a:fillRect/>
          </a:stretch>
        </p:blipFill>
        <p:spPr>
          <a:xfrm>
            <a:off x="0" y="6324600"/>
            <a:ext cx="9906173" cy="533736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609600" y="1412784"/>
            <a:ext cx="1377300" cy="1385575"/>
            <a:chOff x="1416348" y="1476375"/>
            <a:chExt cx="1377300" cy="1385575"/>
          </a:xfrm>
        </p:grpSpPr>
        <p:sp>
          <p:nvSpPr>
            <p:cNvPr id="26" name="직사각형 25"/>
            <p:cNvSpPr/>
            <p:nvPr/>
          </p:nvSpPr>
          <p:spPr>
            <a:xfrm>
              <a:off x="1609333" y="1476375"/>
              <a:ext cx="1114408" cy="309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 Cook Turner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16348" y="1846287"/>
              <a:ext cx="13773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55*230mm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nylon66, silicon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180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133600" y="1447800"/>
            <a:ext cx="1377300" cy="1385575"/>
            <a:chOff x="1315080" y="1476375"/>
            <a:chExt cx="1377300" cy="1385575"/>
          </a:xfrm>
        </p:grpSpPr>
        <p:sp>
          <p:nvSpPr>
            <p:cNvPr id="30" name="직사각형 29"/>
            <p:cNvSpPr/>
            <p:nvPr/>
          </p:nvSpPr>
          <p:spPr>
            <a:xfrm>
              <a:off x="1507993" y="1476375"/>
              <a:ext cx="1042273" cy="309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 Cook Ladle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15080" y="1846287"/>
              <a:ext cx="13773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50*235mm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nylon66, silicon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704728" y="1459468"/>
            <a:ext cx="1377300" cy="1384995"/>
            <a:chOff x="1129080" y="1488043"/>
            <a:chExt cx="1377300" cy="1384995"/>
          </a:xfrm>
        </p:grpSpPr>
        <p:sp>
          <p:nvSpPr>
            <p:cNvPr id="34" name="직사각형 33"/>
            <p:cNvSpPr/>
            <p:nvPr/>
          </p:nvSpPr>
          <p:spPr>
            <a:xfrm>
              <a:off x="1303993" y="1488043"/>
              <a:ext cx="1152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 Cook </a:t>
              </a:r>
              <a:b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diagonal line Turner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29080" y="1857375"/>
              <a:ext cx="13773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60*250mm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nylon66, silicon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0.072 ㎥</a:t>
              </a: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480700" y="1430207"/>
            <a:ext cx="1377300" cy="1385575"/>
            <a:chOff x="739098" y="1476375"/>
            <a:chExt cx="1377300" cy="1385575"/>
          </a:xfrm>
        </p:grpSpPr>
        <p:sp>
          <p:nvSpPr>
            <p:cNvPr id="38" name="직사각형 37"/>
            <p:cNvSpPr/>
            <p:nvPr/>
          </p:nvSpPr>
          <p:spPr>
            <a:xfrm>
              <a:off x="864132" y="1476375"/>
              <a:ext cx="1085554" cy="309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 Cook grater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098" y="1846287"/>
              <a:ext cx="13773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75*245mm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nylon66, silicon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7157100" y="1447800"/>
            <a:ext cx="1377300" cy="1359768"/>
            <a:chOff x="1034651" y="1607063"/>
            <a:chExt cx="1377300" cy="1359768"/>
          </a:xfrm>
        </p:grpSpPr>
        <p:sp>
          <p:nvSpPr>
            <p:cNvPr id="42" name="직사각형 41"/>
            <p:cNvSpPr/>
            <p:nvPr/>
          </p:nvSpPr>
          <p:spPr>
            <a:xfrm>
              <a:off x="1116551" y="1607063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 Cook </a:t>
              </a:r>
              <a:b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ko-KR" sz="9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Ballon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Whisk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4651" y="1951168"/>
              <a:ext cx="13773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60*250mm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nylon66, silicon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180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	</a:t>
              </a: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707492" y="1465800"/>
            <a:ext cx="1274708" cy="1385575"/>
            <a:chOff x="815298" y="1476375"/>
            <a:chExt cx="1274708" cy="1385575"/>
          </a:xfrm>
        </p:grpSpPr>
        <p:sp>
          <p:nvSpPr>
            <p:cNvPr id="46" name="직사각형 45"/>
            <p:cNvSpPr/>
            <p:nvPr/>
          </p:nvSpPr>
          <p:spPr>
            <a:xfrm>
              <a:off x="864132" y="1476375"/>
              <a:ext cx="939681" cy="309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Turner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5298" y="1846287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70*290mm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180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0.113 ㎥ 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93422" y="2977475"/>
            <a:ext cx="1311578" cy="1385575"/>
            <a:chOff x="700126" y="1514384"/>
            <a:chExt cx="1311578" cy="1385575"/>
          </a:xfrm>
        </p:grpSpPr>
        <p:sp>
          <p:nvSpPr>
            <p:cNvPr id="50" name="직사각형 49"/>
            <p:cNvSpPr/>
            <p:nvPr/>
          </p:nvSpPr>
          <p:spPr>
            <a:xfrm>
              <a:off x="814401" y="1514384"/>
              <a:ext cx="106150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Ladle(M)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0126" y="1884296"/>
              <a:ext cx="13115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80*280mm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2154292" y="2971800"/>
            <a:ext cx="1274708" cy="1353241"/>
            <a:chOff x="915796" y="1508709"/>
            <a:chExt cx="1274708" cy="1353241"/>
          </a:xfrm>
        </p:grpSpPr>
        <p:sp>
          <p:nvSpPr>
            <p:cNvPr id="54" name="직사각형 53"/>
            <p:cNvSpPr/>
            <p:nvPr/>
          </p:nvSpPr>
          <p:spPr>
            <a:xfrm>
              <a:off x="951691" y="1508709"/>
              <a:ext cx="101021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Ladle(L)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796" y="1846287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92*300mm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0.072 ㎥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3754492" y="2971800"/>
            <a:ext cx="1274708" cy="1396663"/>
            <a:chOff x="736396" y="1508709"/>
            <a:chExt cx="1274708" cy="1396663"/>
          </a:xfrm>
        </p:grpSpPr>
        <p:sp>
          <p:nvSpPr>
            <p:cNvPr id="62" name="직사각형 61"/>
            <p:cNvSpPr/>
            <p:nvPr/>
          </p:nvSpPr>
          <p:spPr>
            <a:xfrm>
              <a:off x="808416" y="1508709"/>
              <a:ext cx="9220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</a:t>
              </a:r>
            </a:p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Straining Ladle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6396" y="1889709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80*280mm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5488608" y="2971800"/>
            <a:ext cx="1274708" cy="1396663"/>
            <a:chOff x="684312" y="1508709"/>
            <a:chExt cx="1274708" cy="1396663"/>
          </a:xfrm>
        </p:grpSpPr>
        <p:sp>
          <p:nvSpPr>
            <p:cNvPr id="67" name="직사각형 66"/>
            <p:cNvSpPr/>
            <p:nvPr/>
          </p:nvSpPr>
          <p:spPr>
            <a:xfrm>
              <a:off x="744989" y="1508709"/>
              <a:ext cx="752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</a:t>
              </a:r>
              <a:b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Solid Spoon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4312" y="1889709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60*290mm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180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7137976" y="2971800"/>
            <a:ext cx="1274708" cy="1396663"/>
            <a:chOff x="684312" y="1508709"/>
            <a:chExt cx="1274708" cy="1396663"/>
          </a:xfrm>
        </p:grpSpPr>
        <p:sp>
          <p:nvSpPr>
            <p:cNvPr id="71" name="직사각형 70"/>
            <p:cNvSpPr/>
            <p:nvPr/>
          </p:nvSpPr>
          <p:spPr>
            <a:xfrm>
              <a:off x="719121" y="1508709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</a:t>
              </a:r>
              <a:b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ko-KR" sz="9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Ballon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Whisk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4312" y="1889709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60*280mm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100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0.072 ㎥ </a:t>
              </a: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8333512" y="2971800"/>
            <a:ext cx="1648688" cy="1396663"/>
            <a:chOff x="234132" y="1508709"/>
            <a:chExt cx="1648688" cy="1396663"/>
          </a:xfrm>
        </p:grpSpPr>
        <p:sp>
          <p:nvSpPr>
            <p:cNvPr id="74" name="TextBox 73"/>
            <p:cNvSpPr txBox="1"/>
            <p:nvPr/>
          </p:nvSpPr>
          <p:spPr>
            <a:xfrm>
              <a:off x="234132" y="1548383"/>
              <a:ext cx="7230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UK-187</a:t>
              </a: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663620" y="1508709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</a:t>
              </a:r>
              <a:b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Long fork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8112" y="1889709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30*295mm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200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 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1905000" y="4567808"/>
            <a:ext cx="1757300" cy="1566406"/>
            <a:chOff x="234132" y="1548383"/>
            <a:chExt cx="1757300" cy="1566406"/>
          </a:xfrm>
        </p:grpSpPr>
        <p:sp>
          <p:nvSpPr>
            <p:cNvPr id="78" name="TextBox 77"/>
            <p:cNvSpPr txBox="1"/>
            <p:nvPr/>
          </p:nvSpPr>
          <p:spPr>
            <a:xfrm>
              <a:off x="234132" y="1548383"/>
              <a:ext cx="7230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UK-188</a:t>
              </a: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767532" y="1552575"/>
              <a:ext cx="805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nylon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Turner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94282" y="1945238"/>
              <a:ext cx="1297150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80*330mm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ABS,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nylon66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180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3722868" y="4567808"/>
            <a:ext cx="1770858" cy="1404967"/>
            <a:chOff x="198132" y="1548383"/>
            <a:chExt cx="1770858" cy="1404967"/>
          </a:xfrm>
        </p:grpSpPr>
        <p:sp>
          <p:nvSpPr>
            <p:cNvPr id="82" name="TextBox 81"/>
            <p:cNvSpPr txBox="1"/>
            <p:nvPr/>
          </p:nvSpPr>
          <p:spPr>
            <a:xfrm>
              <a:off x="198132" y="1548383"/>
              <a:ext cx="788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pc="-100" dirty="0" smtClean="0">
                  <a:solidFill>
                    <a:schemeClr val="bg1"/>
                  </a:solidFill>
                </a:rPr>
                <a:t>UKM-181</a:t>
              </a: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818664" y="1552575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</a:t>
              </a:r>
            </a:p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Mini Turner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94282" y="1937687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70*280mm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200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5419521" y="4495800"/>
            <a:ext cx="1770858" cy="1385575"/>
            <a:chOff x="198132" y="1476375"/>
            <a:chExt cx="1770858" cy="1385575"/>
          </a:xfrm>
        </p:grpSpPr>
        <p:sp>
          <p:nvSpPr>
            <p:cNvPr id="86" name="TextBox 85"/>
            <p:cNvSpPr txBox="1"/>
            <p:nvPr/>
          </p:nvSpPr>
          <p:spPr>
            <a:xfrm>
              <a:off x="198132" y="1548383"/>
              <a:ext cx="788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pc="-100" dirty="0" smtClean="0">
                  <a:solidFill>
                    <a:schemeClr val="bg1"/>
                  </a:solidFill>
                </a:rPr>
                <a:t>UKM-182</a:t>
              </a: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848586" y="1476375"/>
              <a:ext cx="1016625" cy="309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Ladle(S)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4282" y="1846287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80*280mm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200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7146720" y="4567808"/>
            <a:ext cx="1743251" cy="1412518"/>
            <a:chOff x="225739" y="1548383"/>
            <a:chExt cx="1743251" cy="1412518"/>
          </a:xfrm>
        </p:grpSpPr>
        <p:sp>
          <p:nvSpPr>
            <p:cNvPr id="90" name="TextBox 89"/>
            <p:cNvSpPr txBox="1"/>
            <p:nvPr/>
          </p:nvSpPr>
          <p:spPr>
            <a:xfrm>
              <a:off x="225739" y="1548383"/>
              <a:ext cx="780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pc="-120" dirty="0" smtClean="0">
                  <a:solidFill>
                    <a:schemeClr val="bg1"/>
                  </a:solidFill>
                </a:rPr>
                <a:t>UKM-186</a:t>
              </a: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864132" y="1552575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Crown Mini </a:t>
              </a:r>
            </a:p>
            <a:p>
              <a:r>
                <a:rPr lang="en-US" altLang="ko-KR" sz="9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Ballon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Whisk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94282" y="1945238"/>
              <a:ext cx="12747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60*250mm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Tag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150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0.045 ㎥</a:t>
              </a:r>
            </a:p>
          </p:txBody>
        </p:sp>
      </p:grpSp>
      <p:pic>
        <p:nvPicPr>
          <p:cNvPr id="101" name="그림 100" descr="셀프쿡 뒤집개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38" y="1752600"/>
            <a:ext cx="304169" cy="1075721"/>
          </a:xfrm>
          <a:prstGeom prst="rect">
            <a:avLst/>
          </a:prstGeom>
        </p:spPr>
      </p:pic>
      <p:sp>
        <p:nvSpPr>
          <p:cNvPr id="103" name="Rectangle 90"/>
          <p:cNvSpPr/>
          <p:nvPr/>
        </p:nvSpPr>
        <p:spPr>
          <a:xfrm>
            <a:off x="3048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U-01</a:t>
            </a:r>
          </a:p>
        </p:txBody>
      </p:sp>
      <p:sp>
        <p:nvSpPr>
          <p:cNvPr id="109" name="Rectangle 90"/>
          <p:cNvSpPr/>
          <p:nvPr/>
        </p:nvSpPr>
        <p:spPr>
          <a:xfrm>
            <a:off x="18288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U-02</a:t>
            </a:r>
          </a:p>
        </p:txBody>
      </p:sp>
      <p:pic>
        <p:nvPicPr>
          <p:cNvPr id="110" name="그림 109" descr="셀프쿡 뒤집개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1752600"/>
            <a:ext cx="421005" cy="1059362"/>
          </a:xfrm>
          <a:prstGeom prst="rect">
            <a:avLst/>
          </a:prstGeom>
        </p:spPr>
      </p:pic>
      <p:sp>
        <p:nvSpPr>
          <p:cNvPr id="112" name="Rectangle 90"/>
          <p:cNvSpPr/>
          <p:nvPr/>
        </p:nvSpPr>
        <p:spPr>
          <a:xfrm>
            <a:off x="33528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U-03</a:t>
            </a:r>
          </a:p>
        </p:txBody>
      </p:sp>
      <p:pic>
        <p:nvPicPr>
          <p:cNvPr id="113" name="그림 112" descr="셀프쿡 뒤집개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81600" y="1752600"/>
            <a:ext cx="351334" cy="1059362"/>
          </a:xfrm>
          <a:prstGeom prst="rect">
            <a:avLst/>
          </a:prstGeom>
        </p:spPr>
      </p:pic>
      <p:pic>
        <p:nvPicPr>
          <p:cNvPr id="114" name="그림 113" descr="셀프쿡 뒤집개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1698716"/>
            <a:ext cx="254669" cy="1120684"/>
          </a:xfrm>
          <a:prstGeom prst="rect">
            <a:avLst/>
          </a:prstGeom>
        </p:spPr>
      </p:pic>
      <p:pic>
        <p:nvPicPr>
          <p:cNvPr id="116" name="그림 115" descr="셀프쿡 뒤집개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94043" y="4876800"/>
            <a:ext cx="325957" cy="1059362"/>
          </a:xfrm>
          <a:prstGeom prst="rect">
            <a:avLst/>
          </a:prstGeom>
        </p:spPr>
      </p:pic>
      <p:pic>
        <p:nvPicPr>
          <p:cNvPr id="117" name="그림 116" descr="셀프쿡 뒤집개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83105" y="1752600"/>
            <a:ext cx="337731" cy="1135562"/>
          </a:xfrm>
          <a:prstGeom prst="rect">
            <a:avLst/>
          </a:prstGeom>
        </p:spPr>
      </p:pic>
      <p:sp>
        <p:nvSpPr>
          <p:cNvPr id="119" name="Rectangle 90"/>
          <p:cNvSpPr/>
          <p:nvPr/>
        </p:nvSpPr>
        <p:spPr>
          <a:xfrm>
            <a:off x="82296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UK-181</a:t>
            </a:r>
          </a:p>
        </p:txBody>
      </p:sp>
      <p:sp>
        <p:nvSpPr>
          <p:cNvPr id="120" name="Rectangle 90"/>
          <p:cNvSpPr/>
          <p:nvPr/>
        </p:nvSpPr>
        <p:spPr>
          <a:xfrm>
            <a:off x="67056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U-05</a:t>
            </a:r>
          </a:p>
        </p:txBody>
      </p:sp>
      <p:sp>
        <p:nvSpPr>
          <p:cNvPr id="121" name="Rectangle 90"/>
          <p:cNvSpPr/>
          <p:nvPr/>
        </p:nvSpPr>
        <p:spPr>
          <a:xfrm>
            <a:off x="5098800" y="1524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U-04</a:t>
            </a:r>
          </a:p>
        </p:txBody>
      </p:sp>
      <p:sp>
        <p:nvSpPr>
          <p:cNvPr id="125" name="Rectangle 90"/>
          <p:cNvSpPr/>
          <p:nvPr/>
        </p:nvSpPr>
        <p:spPr>
          <a:xfrm>
            <a:off x="228600" y="306765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UK-182</a:t>
            </a:r>
          </a:p>
        </p:txBody>
      </p:sp>
      <p:pic>
        <p:nvPicPr>
          <p:cNvPr id="126" name="그림 125" descr="셀프쿡 뒤집개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89788" y="3352800"/>
            <a:ext cx="252229" cy="1059362"/>
          </a:xfrm>
          <a:prstGeom prst="rect">
            <a:avLst/>
          </a:prstGeom>
        </p:spPr>
      </p:pic>
      <p:pic>
        <p:nvPicPr>
          <p:cNvPr id="128" name="그림 127" descr="셀프쿡 뒤집개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52601" y="3276600"/>
            <a:ext cx="381000" cy="1152898"/>
          </a:xfrm>
          <a:prstGeom prst="rect">
            <a:avLst/>
          </a:prstGeom>
        </p:spPr>
      </p:pic>
      <p:pic>
        <p:nvPicPr>
          <p:cNvPr id="129" name="그림 128" descr="셀프쿡 뒤집개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0811" y="3296250"/>
            <a:ext cx="276582" cy="1059362"/>
          </a:xfrm>
          <a:prstGeom prst="rect">
            <a:avLst/>
          </a:prstGeom>
        </p:spPr>
      </p:pic>
      <p:sp>
        <p:nvSpPr>
          <p:cNvPr id="131" name="Rectangle 90"/>
          <p:cNvSpPr/>
          <p:nvPr/>
        </p:nvSpPr>
        <p:spPr>
          <a:xfrm>
            <a:off x="1905000" y="46482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UK-188</a:t>
            </a:r>
          </a:p>
        </p:txBody>
      </p:sp>
      <p:sp>
        <p:nvSpPr>
          <p:cNvPr id="132" name="Rectangle 90"/>
          <p:cNvSpPr/>
          <p:nvPr/>
        </p:nvSpPr>
        <p:spPr>
          <a:xfrm>
            <a:off x="8229600" y="3048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UK-187</a:t>
            </a:r>
          </a:p>
        </p:txBody>
      </p:sp>
      <p:sp>
        <p:nvSpPr>
          <p:cNvPr id="133" name="Rectangle 90"/>
          <p:cNvSpPr/>
          <p:nvPr/>
        </p:nvSpPr>
        <p:spPr>
          <a:xfrm>
            <a:off x="6629400" y="3048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UK-186</a:t>
            </a:r>
          </a:p>
        </p:txBody>
      </p:sp>
      <p:sp>
        <p:nvSpPr>
          <p:cNvPr id="134" name="Rectangle 90"/>
          <p:cNvSpPr/>
          <p:nvPr/>
        </p:nvSpPr>
        <p:spPr>
          <a:xfrm>
            <a:off x="5029200" y="3048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UK-185</a:t>
            </a:r>
          </a:p>
        </p:txBody>
      </p:sp>
      <p:sp>
        <p:nvSpPr>
          <p:cNvPr id="135" name="Rectangle 90"/>
          <p:cNvSpPr/>
          <p:nvPr/>
        </p:nvSpPr>
        <p:spPr>
          <a:xfrm>
            <a:off x="3276600" y="3048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UK-184</a:t>
            </a:r>
          </a:p>
        </p:txBody>
      </p:sp>
      <p:sp>
        <p:nvSpPr>
          <p:cNvPr id="136" name="Rectangle 90"/>
          <p:cNvSpPr/>
          <p:nvPr/>
        </p:nvSpPr>
        <p:spPr>
          <a:xfrm>
            <a:off x="1676400" y="30480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UK-183</a:t>
            </a:r>
          </a:p>
        </p:txBody>
      </p:sp>
      <p:pic>
        <p:nvPicPr>
          <p:cNvPr id="138" name="그림 137" descr="셀프쿡 뒤집개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52237" y="3352800"/>
            <a:ext cx="128130" cy="1059362"/>
          </a:xfrm>
          <a:prstGeom prst="rect">
            <a:avLst/>
          </a:prstGeom>
        </p:spPr>
      </p:pic>
      <p:pic>
        <p:nvPicPr>
          <p:cNvPr id="140" name="그림 139" descr="셀프쿡 뒤집개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35078" y="4876800"/>
            <a:ext cx="276047" cy="1059362"/>
          </a:xfrm>
          <a:prstGeom prst="rect">
            <a:avLst/>
          </a:prstGeom>
        </p:spPr>
      </p:pic>
      <p:sp>
        <p:nvSpPr>
          <p:cNvPr id="143" name="Rectangle 90"/>
          <p:cNvSpPr/>
          <p:nvPr/>
        </p:nvSpPr>
        <p:spPr>
          <a:xfrm>
            <a:off x="3675707" y="4657731"/>
            <a:ext cx="674295" cy="169275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UKM-181</a:t>
            </a:r>
          </a:p>
        </p:txBody>
      </p:sp>
      <p:sp>
        <p:nvSpPr>
          <p:cNvPr id="144" name="Rectangle 90"/>
          <p:cNvSpPr/>
          <p:nvPr/>
        </p:nvSpPr>
        <p:spPr>
          <a:xfrm>
            <a:off x="5421705" y="4648200"/>
            <a:ext cx="674295" cy="169275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UKM-182</a:t>
            </a:r>
          </a:p>
        </p:txBody>
      </p:sp>
      <p:sp>
        <p:nvSpPr>
          <p:cNvPr id="145" name="Rectangle 90"/>
          <p:cNvSpPr/>
          <p:nvPr/>
        </p:nvSpPr>
        <p:spPr>
          <a:xfrm>
            <a:off x="7086600" y="4648200"/>
            <a:ext cx="674295" cy="169275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UKM-186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30488"/>
            <a:ext cx="1557337" cy="16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1663967" cy="16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743200"/>
            <a:ext cx="1615440" cy="17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707578"/>
            <a:ext cx="1752600" cy="17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1522538" y="2362200"/>
            <a:ext cx="1393330" cy="1340387"/>
            <a:chOff x="738188" y="1476569"/>
            <a:chExt cx="1393330" cy="1340387"/>
          </a:xfrm>
        </p:grpSpPr>
        <p:sp>
          <p:nvSpPr>
            <p:cNvPr id="6" name="직사각형 5"/>
            <p:cNvSpPr/>
            <p:nvPr/>
          </p:nvSpPr>
          <p:spPr>
            <a:xfrm>
              <a:off x="738188" y="1476569"/>
              <a:ext cx="139333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silicon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shoelace 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10P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4370" y="1801293"/>
              <a:ext cx="12442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262*85*5mm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silicon</a:t>
              </a:r>
              <a:endPara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Pad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 OPP 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448 EA</a:t>
              </a:r>
            </a:p>
            <a:p>
              <a:pPr>
                <a:lnSpc>
                  <a:spcPts val="12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0.075 ㎥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657600" y="2362200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silicon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shoelace for sneakers(white)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782" y="2686924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262*90*5mm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silicon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Pad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448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0.056 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791200" y="2362200"/>
            <a:ext cx="139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silicon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shoelace for sneakers (Black)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382" y="2686924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262*90*5mm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silicon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Pad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448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0.056 ㎥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825060" y="2362200"/>
            <a:ext cx="139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silicon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shoelace for sneakers (Color)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1242" y="2686924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262*90*5mm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silicon</a:t>
            </a: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Pad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OPP 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448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0.056 ㎥</a:t>
            </a:r>
          </a:p>
        </p:txBody>
      </p:sp>
      <p:sp>
        <p:nvSpPr>
          <p:cNvPr id="27" name="Rectangle 90"/>
          <p:cNvSpPr/>
          <p:nvPr/>
        </p:nvSpPr>
        <p:spPr>
          <a:xfrm>
            <a:off x="990600" y="2438400"/>
            <a:ext cx="4572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EL-01</a:t>
            </a:r>
          </a:p>
        </p:txBody>
      </p:sp>
      <p:sp>
        <p:nvSpPr>
          <p:cNvPr id="28" name="Rectangle 90"/>
          <p:cNvSpPr/>
          <p:nvPr/>
        </p:nvSpPr>
        <p:spPr>
          <a:xfrm>
            <a:off x="3124200" y="24384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EL-02W</a:t>
            </a:r>
          </a:p>
        </p:txBody>
      </p:sp>
      <p:sp>
        <p:nvSpPr>
          <p:cNvPr id="35" name="Rectangle 90"/>
          <p:cNvSpPr/>
          <p:nvPr/>
        </p:nvSpPr>
        <p:spPr>
          <a:xfrm>
            <a:off x="5251200" y="2438400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EL-02B</a:t>
            </a:r>
          </a:p>
        </p:txBody>
      </p:sp>
      <p:sp>
        <p:nvSpPr>
          <p:cNvPr id="36" name="Rectangle 90"/>
          <p:cNvSpPr/>
          <p:nvPr/>
        </p:nvSpPr>
        <p:spPr>
          <a:xfrm>
            <a:off x="7391400" y="2438400"/>
            <a:ext cx="4572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EL-03</a:t>
            </a:r>
          </a:p>
        </p:txBody>
      </p:sp>
      <p:pic>
        <p:nvPicPr>
          <p:cNvPr id="37" name="Picture 15"/>
          <p:cNvPicPr>
            <a:picLocks noChangeAspect="1"/>
          </p:cNvPicPr>
          <p:nvPr/>
        </p:nvPicPr>
        <p:blipFill>
          <a:blip r:embed="rId6" cstate="print"/>
          <a:srcRect r="77691" b="77774"/>
          <a:stretch>
            <a:fillRect/>
          </a:stretch>
        </p:blipFill>
        <p:spPr>
          <a:xfrm>
            <a:off x="-173" y="-335"/>
            <a:ext cx="2209973" cy="1524335"/>
          </a:xfrm>
          <a:prstGeom prst="rect">
            <a:avLst/>
          </a:prstGeom>
        </p:spPr>
      </p:pic>
      <p:pic>
        <p:nvPicPr>
          <p:cNvPr id="38" name="Picture 15"/>
          <p:cNvPicPr>
            <a:picLocks noChangeAspect="1"/>
          </p:cNvPicPr>
          <p:nvPr/>
        </p:nvPicPr>
        <p:blipFill>
          <a:blip r:embed="rId6" cstate="print"/>
          <a:srcRect t="92218"/>
          <a:stretch>
            <a:fillRect/>
          </a:stretch>
        </p:blipFill>
        <p:spPr>
          <a:xfrm>
            <a:off x="0" y="6324600"/>
            <a:ext cx="9906173" cy="5337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96012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362200" y="5615400"/>
            <a:ext cx="1143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562117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-150" dirty="0" smtClean="0">
                <a:solidFill>
                  <a:schemeClr val="bg1">
                    <a:lumMod val="65000"/>
                  </a:schemeClr>
                </a:solidFill>
                <a:latin typeface="-윤고딕130" pitchFamily="18" charset="-127"/>
                <a:ea typeface="-윤고딕130" pitchFamily="18" charset="-127"/>
              </a:rPr>
              <a:t>(</a:t>
            </a:r>
            <a:r>
              <a:rPr lang="ko-KR" altLang="en-US" sz="1000" spc="-150" dirty="0" err="1" smtClean="0">
                <a:solidFill>
                  <a:schemeClr val="bg1">
                    <a:lumMod val="65000"/>
                  </a:schemeClr>
                </a:solidFill>
                <a:latin typeface="-윤고딕130" pitchFamily="18" charset="-127"/>
                <a:ea typeface="-윤고딕130" pitchFamily="18" charset="-127"/>
              </a:rPr>
              <a:t>원창동</a:t>
            </a:r>
            <a:r>
              <a:rPr lang="ko-KR" altLang="en-US" sz="1000" spc="-150" dirty="0" smtClean="0">
                <a:solidFill>
                  <a:schemeClr val="bg1">
                    <a:lumMod val="65000"/>
                  </a:schemeClr>
                </a:solidFill>
                <a:latin typeface="-윤고딕130" pitchFamily="18" charset="-127"/>
                <a:ea typeface="-윤고딕130" pitchFamily="18" charset="-127"/>
              </a:rPr>
              <a:t> </a:t>
            </a:r>
            <a:r>
              <a:rPr lang="en-US" altLang="ko-KR" sz="1000" spc="-150" dirty="0" smtClean="0">
                <a:solidFill>
                  <a:schemeClr val="bg1">
                    <a:lumMod val="65000"/>
                  </a:schemeClr>
                </a:solidFill>
                <a:latin typeface="-윤고딕130" pitchFamily="18" charset="-127"/>
                <a:ea typeface="-윤고딕130" pitchFamily="18" charset="-127"/>
              </a:rPr>
              <a:t>393-22)</a:t>
            </a:r>
            <a:endParaRPr lang="en-US" sz="700" spc="-150" dirty="0" smtClean="0">
              <a:solidFill>
                <a:schemeClr val="bg1">
                  <a:lumMod val="65000"/>
                </a:schemeClr>
              </a:solidFill>
              <a:latin typeface="-윤고딕130" pitchFamily="18" charset="-127"/>
              <a:ea typeface="-윤고딕130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1"/>
            <a:ext cx="9906173" cy="6858335"/>
            <a:chOff x="0" y="1"/>
            <a:chExt cx="9906173" cy="6858335"/>
          </a:xfrm>
        </p:grpSpPr>
        <p:grpSp>
          <p:nvGrpSpPr>
            <p:cNvPr id="20" name="그룹 19"/>
            <p:cNvGrpSpPr/>
            <p:nvPr/>
          </p:nvGrpSpPr>
          <p:grpSpPr>
            <a:xfrm>
              <a:off x="0" y="1"/>
              <a:ext cx="9906173" cy="6858335"/>
              <a:chOff x="0" y="1"/>
              <a:chExt cx="9906173" cy="68583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1"/>
                <a:ext cx="9906173" cy="6858335"/>
              </a:xfrm>
              <a:prstGeom prst="rect">
                <a:avLst/>
              </a:prstGeom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1295400" y="5486400"/>
                <a:ext cx="46482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9067800" y="3810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895188" y="2166557"/>
            <a:ext cx="894783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BK-1101S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8536" y="2429526"/>
            <a:ext cx="1446995" cy="313674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 algn="r">
              <a:lnSpc>
                <a:spcPts val="1794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Classic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1600" y="2701237"/>
            <a:ext cx="2433931" cy="1108763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 algn="r"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165 x 165 x 298mm</a:t>
            </a:r>
          </a:p>
          <a:p>
            <a:pPr algn="r"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AvirulenceABS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AvirulencePC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 algn="r"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Color Box</a:t>
            </a:r>
          </a:p>
          <a:p>
            <a:pPr algn="r"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6 EA</a:t>
            </a:r>
          </a:p>
          <a:p>
            <a:pPr algn="r"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0.076 ㎥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028427" y="1286526"/>
            <a:ext cx="1831063" cy="313674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PPL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6028426" y="3429000"/>
            <a:ext cx="915532" cy="313674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7443601" y="3886200"/>
            <a:ext cx="862199" cy="2154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0" anchor="ctr"/>
          <a:lstStyle/>
          <a:p>
            <a:pPr>
              <a:lnSpc>
                <a:spcPts val="2961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knife</a:t>
            </a:r>
          </a:p>
          <a:p>
            <a:pPr>
              <a:lnSpc>
                <a:spcPts val="2961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knife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961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 Knife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961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Tongs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961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Peeler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961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Handle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52400" y="4343400"/>
            <a:ext cx="5804196" cy="1905514"/>
            <a:chOff x="228600" y="4563126"/>
            <a:chExt cx="5804196" cy="1905514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" cstate="print"/>
            <a:srcRect l="2309" t="67774" r="39999" b="8893"/>
            <a:stretch>
              <a:fillRect/>
            </a:stretch>
          </p:blipFill>
          <p:spPr>
            <a:xfrm>
              <a:off x="228600" y="4563126"/>
              <a:ext cx="5715000" cy="16002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399816" y="5706126"/>
              <a:ext cx="1215649" cy="4162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2040" tIns="41020" rIns="82040" bIns="41020" rtlCol="0">
              <a:spAutoFit/>
            </a:bodyPr>
            <a:lstStyle/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Set up products that you 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want to sterilize.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30924" y="5706126"/>
              <a:ext cx="1314841" cy="7625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2040" tIns="41020" rIns="82040" bIns="41020" rtlCol="0">
              <a:spAutoFit/>
            </a:bodyPr>
            <a:lstStyle/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Boil water in a pan and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 put the product in the pan 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for 1 to 2 minutes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 for sterilization.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76563" y="5706126"/>
              <a:ext cx="1104103" cy="7496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2040" tIns="41020" rIns="82040" bIns="41020" rtlCol="0">
              <a:spAutoFit/>
            </a:bodyPr>
            <a:lstStyle/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When sterilization is  done, use a handle to take the products out from the hot water.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90289" y="5706126"/>
              <a:ext cx="1242507" cy="7625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2040" tIns="41020" rIns="82040" bIns="41020" rtlCol="0">
              <a:spAutoFit/>
            </a:bodyPr>
            <a:lstStyle/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Use natural dry in a 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place where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 ventilation </a:t>
              </a:r>
            </a:p>
            <a:p>
              <a:pPr algn="ctr">
                <a:lnSpc>
                  <a:spcPts val="1256"/>
                </a:lnSpc>
              </a:pPr>
              <a:r>
                <a:rPr lang="en-US" sz="800" dirty="0" smtClean="0"/>
                <a:t>is good.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93264" y="4563126"/>
              <a:ext cx="1177112" cy="313674"/>
            </a:xfrm>
            <a:prstGeom prst="rect">
              <a:avLst/>
            </a:prstGeom>
          </p:spPr>
          <p:txBody>
            <a:bodyPr wrap="square" lIns="82040" tIns="41020" rIns="82040" bIns="41020">
              <a:spAutoFit/>
            </a:bodyPr>
            <a:lstStyle/>
            <a:p>
              <a:pPr>
                <a:lnSpc>
                  <a:spcPts val="1794"/>
                </a:lnSpc>
              </a:pP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 Guide</a:t>
              </a:r>
            </a:p>
          </p:txBody>
        </p:sp>
      </p:grpSp>
      <p:pic>
        <p:nvPicPr>
          <p:cNvPr id="18" name="Picture 3"/>
          <p:cNvPicPr>
            <a:picLocks noChangeAspect="1"/>
          </p:cNvPicPr>
          <p:nvPr/>
        </p:nvPicPr>
        <p:blipFill>
          <a:blip r:embed="rId2" cstate="print"/>
          <a:srcRect l="39230" t="22221" r="43078" b="35559"/>
          <a:stretch>
            <a:fillRect/>
          </a:stretch>
        </p:blipFill>
        <p:spPr>
          <a:xfrm>
            <a:off x="3886200" y="1447800"/>
            <a:ext cx="17526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173" cy="6858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1624" y="4824852"/>
            <a:ext cx="719241" cy="17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4558" algn="ctr">
              <a:lnSpc>
                <a:spcPts val="1319"/>
              </a:lnSpc>
            </a:pPr>
            <a:r>
              <a:rPr lang="en-US" altLang="ko-KR" sz="1100" b="1" dirty="0" smtClean="0">
                <a:solidFill>
                  <a:srgbClr val="FFFFFF"/>
                </a:solidFill>
              </a:rPr>
              <a:t>BK-1101S-1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6033" y="4824852"/>
            <a:ext cx="719241" cy="17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4558" algn="ctr">
              <a:lnSpc>
                <a:spcPts val="1319"/>
              </a:lnSpc>
            </a:pPr>
            <a:r>
              <a:rPr lang="en-US" altLang="ko-KR" sz="1100" b="1" dirty="0" smtClean="0">
                <a:solidFill>
                  <a:srgbClr val="FFFFFF"/>
                </a:solidFill>
              </a:rPr>
              <a:t>BK-1101S-2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4871" y="4824852"/>
            <a:ext cx="719241" cy="17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4558" algn="ctr">
              <a:lnSpc>
                <a:spcPts val="1319"/>
              </a:lnSpc>
            </a:pPr>
            <a:r>
              <a:rPr lang="en-US" altLang="ko-KR" sz="1100" b="1" dirty="0" smtClean="0">
                <a:solidFill>
                  <a:srgbClr val="FFFFFF"/>
                </a:solidFill>
              </a:rPr>
              <a:t>BK-1101S-3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0517" y="4824852"/>
            <a:ext cx="719241" cy="17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4558" algn="ctr">
              <a:lnSpc>
                <a:spcPts val="1319"/>
              </a:lnSpc>
            </a:pPr>
            <a:r>
              <a:rPr lang="en-US" altLang="ko-KR" sz="1100" b="1" dirty="0" smtClean="0">
                <a:solidFill>
                  <a:srgbClr val="FFFFFF"/>
                </a:solidFill>
              </a:rPr>
              <a:t>BK-1101S-4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05982" y="4824852"/>
            <a:ext cx="719241" cy="17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4558" algn="ctr">
              <a:lnSpc>
                <a:spcPts val="1319"/>
              </a:lnSpc>
            </a:pPr>
            <a:r>
              <a:rPr lang="en-US" altLang="ko-KR" sz="1100" b="1" dirty="0" smtClean="0">
                <a:solidFill>
                  <a:srgbClr val="FFFFFF"/>
                </a:solidFill>
              </a:rPr>
              <a:t>BK-1101S-5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004000" y="1447800"/>
            <a:ext cx="2209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직사각형 16"/>
          <p:cNvSpPr/>
          <p:nvPr/>
        </p:nvSpPr>
        <p:spPr>
          <a:xfrm>
            <a:off x="1032688" y="4419600"/>
            <a:ext cx="1177112" cy="296618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 algn="r">
              <a:lnSpc>
                <a:spcPts val="1794"/>
              </a:lnSpc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knife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648200" y="4419600"/>
            <a:ext cx="1177112" cy="296618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 algn="r">
              <a:lnSpc>
                <a:spcPts val="1794"/>
              </a:lnSpc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scissors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400800" y="4419600"/>
            <a:ext cx="1177112" cy="296618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 algn="r">
              <a:lnSpc>
                <a:spcPts val="1794"/>
              </a:lnSpc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tongs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8077200" y="4419600"/>
            <a:ext cx="1177112" cy="296618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 algn="r">
              <a:lnSpc>
                <a:spcPts val="1794"/>
              </a:lnSpc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peeler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937688" y="4419600"/>
            <a:ext cx="1177112" cy="296618"/>
          </a:xfrm>
          <a:prstGeom prst="rect">
            <a:avLst/>
          </a:prstGeom>
        </p:spPr>
        <p:txBody>
          <a:bodyPr wrap="square" lIns="82040" tIns="41020" rIns="82040" bIns="41020">
            <a:spAutoFit/>
          </a:bodyPr>
          <a:lstStyle/>
          <a:p>
            <a:pPr algn="r">
              <a:lnSpc>
                <a:spcPts val="1794"/>
              </a:lnSpc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 knife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012885"/>
            <a:ext cx="1600199" cy="920763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Total  length : 260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Blade length : 170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Handle length : 90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Blade thickness : 2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weight : 90 g</a:t>
            </a:r>
            <a:endParaRPr lang="ko-KR" altLang="ko-KR" sz="1000" dirty="0" smtClean="0">
              <a:solidFill>
                <a:srgbClr val="4F4B4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012885"/>
            <a:ext cx="1600199" cy="920763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Total  length : 210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Blade length : 120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Handle length : 90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Blade thickness : 1.5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weight : 60 g</a:t>
            </a:r>
            <a:endParaRPr lang="ko-KR" altLang="ko-KR" sz="1000" dirty="0" smtClean="0">
              <a:solidFill>
                <a:srgbClr val="4F4B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1" y="5012885"/>
            <a:ext cx="1600199" cy="751486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Total  length : 230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Blade length : 120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Handle length : 110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weight : 100 g</a:t>
            </a:r>
            <a:endParaRPr lang="ko-KR" altLang="ko-KR" sz="1000" dirty="0" smtClean="0">
              <a:solidFill>
                <a:srgbClr val="4F4B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5012885"/>
            <a:ext cx="1600199" cy="582209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Total  length : 200 mm  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Handle length : 90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weight : 70 g</a:t>
            </a:r>
            <a:endParaRPr lang="ko-KR" altLang="ko-KR" sz="1000" dirty="0" smtClean="0">
              <a:solidFill>
                <a:srgbClr val="4F4B4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5012885"/>
            <a:ext cx="1600199" cy="751486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Total  length : 180 mm</a:t>
            </a:r>
          </a:p>
          <a:p>
            <a:pPr>
              <a:lnSpc>
                <a:spcPct val="110000"/>
              </a:lnSpc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- Blade length : 50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Handle length : 90 mm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2038465" algn="l"/>
                <a:tab pos="3980876" algn="l"/>
                <a:tab pos="5872353" algn="l"/>
                <a:tab pos="7501757" algn="l"/>
              </a:tabLst>
            </a:pPr>
            <a:r>
              <a:rPr lang="en-US" altLang="ko-KR" sz="1000" dirty="0" smtClean="0">
                <a:solidFill>
                  <a:srgbClr val="4F4B4C"/>
                </a:solidFill>
              </a:rPr>
              <a:t> weight : 10 g</a:t>
            </a:r>
            <a:endParaRPr lang="ko-KR" altLang="ko-KR" sz="1000" dirty="0" smtClean="0">
              <a:solidFill>
                <a:srgbClr val="4F4B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803" y="1447800"/>
            <a:ext cx="2549797" cy="313674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BUKCAL Classic 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9067800" y="381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173" cy="685833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950924" y="1667526"/>
            <a:ext cx="1845116" cy="313674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PPL (Korean drama)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37522" y="1792098"/>
            <a:ext cx="481666" cy="313674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13231" y="3330357"/>
            <a:ext cx="1045731" cy="408443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</a:p>
          <a:p>
            <a:pPr algn="ctr">
              <a:lnSpc>
                <a:spcPts val="1256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 set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No.2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21283" y="3932555"/>
            <a:ext cx="673835" cy="313674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3551" y="4072682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42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BCF-01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61281" y="4334526"/>
            <a:ext cx="1791961" cy="534183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794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794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 set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(Full)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61281" y="4834837"/>
            <a:ext cx="1568310" cy="108311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size: 365 x 342 x 73 mm</a:t>
            </a:r>
          </a:p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Material: stainless, ABS, PC</a:t>
            </a:r>
          </a:p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Packing: Color Box</a:t>
            </a:r>
          </a:p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Qty/Box: 5 EA</a:t>
            </a:r>
          </a:p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CBM: 0.049 ㎥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22897" y="5799477"/>
            <a:ext cx="3456648" cy="416266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cube10ea, knife, Fruit Knife3P, Kitchen knife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6, Kitchen knife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8, Tongs, </a:t>
            </a:r>
          </a:p>
          <a:p>
            <a:pPr>
              <a:lnSpc>
                <a:spcPts val="1256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Fork4P,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peleer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(s), 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peleer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23252" y="782523"/>
            <a:ext cx="2223350" cy="575971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179" h="653034">
                <a:moveTo>
                  <a:pt x="2323973" y="0"/>
                </a:moveTo>
                <a:lnTo>
                  <a:pt x="0" y="0"/>
                </a:lnTo>
                <a:cubicBezTo>
                  <a:pt x="63246" y="114046"/>
                  <a:pt x="99441" y="245364"/>
                  <a:pt x="99441" y="385064"/>
                </a:cubicBezTo>
                <a:cubicBezTo>
                  <a:pt x="99441" y="479044"/>
                  <a:pt x="83057" y="569340"/>
                  <a:pt x="52959" y="653034"/>
                </a:cubicBezTo>
                <a:lnTo>
                  <a:pt x="2323973" y="653034"/>
                </a:lnTo>
                <a:cubicBezTo>
                  <a:pt x="2392299" y="653034"/>
                  <a:pt x="2448179" y="597154"/>
                  <a:pt x="2448179" y="528701"/>
                </a:cubicBezTo>
                <a:lnTo>
                  <a:pt x="2448179" y="124333"/>
                </a:lnTo>
                <a:cubicBezTo>
                  <a:pt x="2448179" y="56007"/>
                  <a:pt x="2392299" y="0"/>
                  <a:pt x="2323973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884"/>
              </a:lnSpc>
            </a:pPr>
            <a:r>
              <a:rPr lang="en-US" altLang="ko-KR" sz="1800" b="1" dirty="0" smtClean="0">
                <a:solidFill>
                  <a:schemeClr val="bg1"/>
                </a:solidFill>
              </a:rPr>
              <a:t>BUKCAL CANDLE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04800" y="1752600"/>
            <a:ext cx="1600200" cy="167640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3418" h="1697608">
                <a:moveTo>
                  <a:pt x="1452119" y="1341755"/>
                </a:moveTo>
                <a:lnTo>
                  <a:pt x="1354964" y="1341755"/>
                </a:lnTo>
                <a:lnTo>
                  <a:pt x="1022605" y="1697609"/>
                </a:lnTo>
                <a:lnTo>
                  <a:pt x="1088264" y="1341755"/>
                </a:lnTo>
                <a:lnTo>
                  <a:pt x="241301" y="1341755"/>
                </a:lnTo>
                <a:cubicBezTo>
                  <a:pt x="108077" y="1341755"/>
                  <a:pt x="0" y="1233804"/>
                  <a:pt x="0" y="1100455"/>
                </a:cubicBezTo>
                <a:lnTo>
                  <a:pt x="0" y="241300"/>
                </a:lnTo>
                <a:cubicBezTo>
                  <a:pt x="0" y="108077"/>
                  <a:pt x="108077" y="0"/>
                  <a:pt x="241301" y="0"/>
                </a:cubicBezTo>
                <a:lnTo>
                  <a:pt x="1452119" y="0"/>
                </a:lnTo>
                <a:cubicBezTo>
                  <a:pt x="1585342" y="0"/>
                  <a:pt x="1693419" y="108077"/>
                  <a:pt x="1693419" y="241300"/>
                </a:cubicBezTo>
                <a:lnTo>
                  <a:pt x="1693419" y="1100455"/>
                </a:lnTo>
                <a:cubicBezTo>
                  <a:pt x="1693419" y="1233804"/>
                  <a:pt x="1585342" y="1341755"/>
                  <a:pt x="1452119" y="1341755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BUKCAL CANDLE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FULL set!</a:t>
            </a:r>
          </a:p>
          <a:p>
            <a:pPr algn="ctr"/>
            <a:endParaRPr lang="en-US" altLang="ko-KR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067800" y="381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173" cy="68583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61440" y="1860537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42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BCF-02</a:t>
            </a:r>
            <a:r>
              <a:rPr lang="en-US" altLang="ko-KR" sz="13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924891" y="1801171"/>
            <a:ext cx="1165956" cy="42139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 set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93426" y="1936818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37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BCS-01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77079" y="1936818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37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BCS-02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56876" y="1905000"/>
            <a:ext cx="1165956" cy="42139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knife set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40646" y="1905000"/>
            <a:ext cx="1165956" cy="42139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 Knife set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52885" y="2198123"/>
            <a:ext cx="1702963" cy="1595563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  <a:buFontTx/>
              <a:buChar char="-"/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Kitchen knife8, Kitchen knife6,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Fruit Knife3P,Fork4P,cube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8EA</a:t>
            </a:r>
          </a:p>
          <a:p>
            <a:pPr>
              <a:lnSpc>
                <a:spcPct val="10000"/>
              </a:lnSpc>
            </a:pP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219 x 342 x 73 mm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Stainless(ceramic coating),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ABS, PC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 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158" y="4246192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37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BCS-03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3426" y="4246192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37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BCS-04</a:t>
            </a:r>
            <a:r>
              <a:rPr lang="en-US" altLang="ko-KR" sz="13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77079" y="4246192"/>
            <a:ext cx="697788" cy="21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510" algn="ctr">
              <a:lnSpc>
                <a:spcPts val="1637"/>
              </a:lnSpc>
            </a:pPr>
            <a:r>
              <a:rPr lang="en-US" altLang="ko-KR" sz="1400" b="1" dirty="0" smtClean="0">
                <a:solidFill>
                  <a:srgbClr val="FFFFFF"/>
                </a:solidFill>
              </a:rPr>
              <a:t>BCS-05</a:t>
            </a:r>
            <a:r>
              <a:rPr lang="en-US" altLang="ko-KR" sz="13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456590" y="4213366"/>
            <a:ext cx="1215650" cy="590673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 set</a:t>
            </a: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(Scissors &amp; Tongs)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83026" y="2453871"/>
            <a:ext cx="1702963" cy="1249827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73 x 342 x 73 mm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Stainless(ceramic coating),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ABS, PC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28 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656877" y="4214373"/>
            <a:ext cx="1165956" cy="42139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Peeler set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552376" y="2453871"/>
            <a:ext cx="1702963" cy="1249827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73 x 226 x 73 mm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Stainless(ceramic coating),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ABS, PC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50 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540646" y="4214373"/>
            <a:ext cx="1133896" cy="42139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 CANDLE</a:t>
            </a:r>
          </a:p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Fork set  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3707361" y="404647"/>
            <a:ext cx="4705746" cy="114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92892" y="4834837"/>
            <a:ext cx="1300608" cy="108311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73 x 225 x 73 mm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ABS, PC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50 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45393" y="4834837"/>
            <a:ext cx="1300608" cy="108311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73 x 173 x 73 mm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ABS, PC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50 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0.113 ㎥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51884" y="4773156"/>
            <a:ext cx="1300608" cy="1083115"/>
          </a:xfrm>
          <a:prstGeom prst="rect">
            <a:avLst/>
          </a:prstGeom>
          <a:noFill/>
        </p:spPr>
        <p:txBody>
          <a:bodyPr wrap="none" lIns="82040" tIns="41020" rIns="82040" bIns="41020" rtlCol="0">
            <a:spAutoFit/>
          </a:bodyPr>
          <a:lstStyle/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73 x 135 x 73 mm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Stainless, ABS, PC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 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50 EA</a:t>
            </a:r>
          </a:p>
          <a:p>
            <a:pPr>
              <a:lnSpc>
                <a:spcPts val="1256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0.089 ㎥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067800" y="381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/>
          <p:cNvPicPr>
            <a:picLocks noChangeAspect="1"/>
          </p:cNvPicPr>
          <p:nvPr/>
        </p:nvPicPr>
        <p:blipFill>
          <a:blip r:embed="rId2" cstate="print"/>
          <a:srcRect b="78890"/>
          <a:stretch>
            <a:fillRect/>
          </a:stretch>
        </p:blipFill>
        <p:spPr>
          <a:xfrm>
            <a:off x="0" y="0"/>
            <a:ext cx="9906173" cy="1447800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152400" y="1752600"/>
            <a:ext cx="8763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0" y="1600200"/>
            <a:ext cx="9635835" cy="2702032"/>
            <a:chOff x="1676400" y="1752600"/>
            <a:chExt cx="8153400" cy="2286335"/>
          </a:xfrm>
        </p:grpSpPr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2" cstate="print"/>
            <a:srcRect l="16923" t="25554" r="10771" b="41109"/>
            <a:stretch>
              <a:fillRect/>
            </a:stretch>
          </p:blipFill>
          <p:spPr>
            <a:xfrm>
              <a:off x="1676400" y="1752600"/>
              <a:ext cx="7162800" cy="228633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446642" y="1937266"/>
              <a:ext cx="510597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99758" y="1937266"/>
              <a:ext cx="510597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BCI-02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37418" y="1937266"/>
              <a:ext cx="510597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BCI-03 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958622" y="1864570"/>
              <a:ext cx="1080998" cy="539889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Ceramic coating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Kitchen knife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8inch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58622" y="2407773"/>
              <a:ext cx="1244021" cy="1057546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48 x 340 x 17 mm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spc="-4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Stainless(ceramic coating)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double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90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0.100 ㎥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911623" y="1870283"/>
              <a:ext cx="1433658" cy="539889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Ceramic coating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Kitchen knife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6inch (wave)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911623" y="2407773"/>
              <a:ext cx="1244021" cy="1057546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33 x 290 x 17 mm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spc="-4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Stainless(ceramic coating)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double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90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0.100 ㎥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853021" y="1870283"/>
              <a:ext cx="1605179" cy="387540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Ceramic coating Fruit Knife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3P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89996" y="2211207"/>
              <a:ext cx="1439804" cy="998083"/>
            </a:xfrm>
            <a:prstGeom prst="rect">
              <a:avLst/>
            </a:prstGeom>
            <a:noFill/>
          </p:spPr>
          <p:txBody>
            <a:bodyPr wrap="square" lIns="82040" tIns="41020" rIns="82040" bIns="4102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 81 x 220 x 12 mm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 Stainless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(ceramic coating), 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Single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120 EA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0.049 ㎥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3200400"/>
              <a:ext cx="1961854" cy="735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2040" tIns="41020" rIns="82040" bIns="41020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[single</a:t>
              </a:r>
              <a:r>
                <a:rPr lang="ko-KR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size]</a:t>
              </a:r>
              <a:endPara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curved Fruit Knife:  170 x 20 x 10 mm </a:t>
              </a:r>
            </a:p>
            <a:p>
              <a:pPr>
                <a:lnSpc>
                  <a:spcPts val="13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Standard knife : 200 x 20 x 10 mm</a:t>
              </a:r>
            </a:p>
            <a:p>
              <a:pPr>
                <a:lnSpc>
                  <a:spcPts val="13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Bread knife : 220 x 20 x 10 mm</a:t>
              </a: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5638800" y="4038600"/>
            <a:ext cx="838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직사각형 37"/>
          <p:cNvSpPr/>
          <p:nvPr/>
        </p:nvSpPr>
        <p:spPr>
          <a:xfrm>
            <a:off x="7467600" y="3962400"/>
            <a:ext cx="12192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6934200" y="4038600"/>
            <a:ext cx="2542658" cy="1981200"/>
            <a:chOff x="7467600" y="4038600"/>
            <a:chExt cx="2151480" cy="1676400"/>
          </a:xfrm>
        </p:grpSpPr>
        <p:pic>
          <p:nvPicPr>
            <p:cNvPr id="36" name="Picture 7"/>
            <p:cNvPicPr>
              <a:picLocks noChangeAspect="1"/>
            </p:cNvPicPr>
            <p:nvPr/>
          </p:nvPicPr>
          <p:blipFill>
            <a:blip r:embed="rId2" cstate="print"/>
            <a:srcRect l="75383" t="58886" r="13848" b="16671"/>
            <a:stretch>
              <a:fillRect/>
            </a:stretch>
          </p:blipFill>
          <p:spPr>
            <a:xfrm>
              <a:off x="7467600" y="4038600"/>
              <a:ext cx="1066800" cy="16764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767596" y="4213708"/>
              <a:ext cx="522130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BCI-07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280000" y="4141011"/>
              <a:ext cx="1339080" cy="235191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Fork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5P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382000" y="4504325"/>
              <a:ext cx="1145118" cy="954875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077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11 x 125 x 5 mm</a:t>
              </a:r>
            </a:p>
            <a:p>
              <a:pPr>
                <a:lnSpc>
                  <a:spcPts val="1077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077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077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Single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077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120 EA</a:t>
              </a:r>
            </a:p>
            <a:p>
              <a:pPr>
                <a:lnSpc>
                  <a:spcPts val="1077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0.028 ㎥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0" name="Picture 7"/>
          <p:cNvPicPr>
            <a:picLocks noChangeAspect="1"/>
          </p:cNvPicPr>
          <p:nvPr/>
        </p:nvPicPr>
        <p:blipFill>
          <a:blip r:embed="rId2" cstate="print"/>
          <a:srcRect t="91107"/>
          <a:stretch>
            <a:fillRect/>
          </a:stretch>
        </p:blipFill>
        <p:spPr>
          <a:xfrm>
            <a:off x="0" y="6248400"/>
            <a:ext cx="9906173" cy="609935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381000" y="3962400"/>
            <a:ext cx="6666539" cy="2341418"/>
            <a:chOff x="0" y="3962400"/>
            <a:chExt cx="5640918" cy="1981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rcRect t="57780" r="51539" b="13333"/>
            <a:stretch>
              <a:fillRect/>
            </a:stretch>
          </p:blipFill>
          <p:spPr>
            <a:xfrm>
              <a:off x="0" y="3962400"/>
              <a:ext cx="4800600" cy="19812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39898" y="4213708"/>
              <a:ext cx="522130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BCI-04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77562" y="4213708"/>
              <a:ext cx="522130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15225" y="4213708"/>
              <a:ext cx="522130" cy="170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BCI-06</a:t>
              </a:r>
              <a:r>
                <a:rPr lang="en-US" altLang="ko-KR" sz="1000" dirty="0" smtClea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58903" y="4146724"/>
              <a:ext cx="981611" cy="379910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Scissors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667000" y="4141011"/>
              <a:ext cx="981611" cy="379910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Tongs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504789" y="4146724"/>
              <a:ext cx="981611" cy="379910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peeler (S)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0871" y="4504325"/>
              <a:ext cx="968946" cy="916482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72 x 250 x 19 mm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Single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120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0.013 ㎥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69329" y="4504325"/>
              <a:ext cx="968946" cy="916482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27 x 230 x 26 mm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Single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120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0.013 ㎥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95800" y="4504325"/>
              <a:ext cx="1145118" cy="1108763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24 x 210 x 15 mm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Stainless,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Single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100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0.113 ㎥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9067800" y="381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173" cy="6858335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5791200" y="1828800"/>
            <a:ext cx="39624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직사각형 46"/>
          <p:cNvSpPr/>
          <p:nvPr/>
        </p:nvSpPr>
        <p:spPr>
          <a:xfrm>
            <a:off x="228600" y="1447800"/>
            <a:ext cx="5791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0" name="직사각형 89"/>
          <p:cNvSpPr/>
          <p:nvPr/>
        </p:nvSpPr>
        <p:spPr>
          <a:xfrm>
            <a:off x="7115175" y="4572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6172200" y="2057400"/>
            <a:ext cx="3124200" cy="3541752"/>
            <a:chOff x="6781800" y="2133600"/>
            <a:chExt cx="3124200" cy="3541752"/>
          </a:xfrm>
        </p:grpSpPr>
        <p:pic>
          <p:nvPicPr>
            <p:cNvPr id="48" name="Picture 8"/>
            <p:cNvPicPr>
              <a:picLocks noChangeAspect="1"/>
            </p:cNvPicPr>
            <p:nvPr/>
          </p:nvPicPr>
          <p:blipFill>
            <a:blip r:embed="rId2" cstate="print"/>
            <a:srcRect l="68460" t="31109" r="2" b="34448"/>
            <a:stretch>
              <a:fillRect/>
            </a:stretch>
          </p:blipFill>
          <p:spPr>
            <a:xfrm>
              <a:off x="6781800" y="2133600"/>
              <a:ext cx="3124200" cy="23622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961274" y="2250791"/>
              <a:ext cx="624434" cy="170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BCI-03W 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7543800" y="2203717"/>
              <a:ext cx="1656475" cy="387540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 WOOD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titanium coating Fruit Knife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3P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400" y="4495800"/>
              <a:ext cx="2590800" cy="1179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2040" tIns="41020" rIns="82040" bIns="4102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 81 x 220 x 12 mm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 Stainless(titanium coating),  wood + TPR coating,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Single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120 EA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0.049 ㎥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29746" y="2541464"/>
              <a:ext cx="1961854" cy="749690"/>
            </a:xfrm>
            <a:prstGeom prst="rect">
              <a:avLst/>
            </a:prstGeom>
            <a:noFill/>
          </p:spPr>
          <p:txBody>
            <a:bodyPr wrap="square" lIns="82040" tIns="41020" rIns="82040" bIns="41020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[single</a:t>
              </a:r>
              <a:r>
                <a:rPr lang="ko-KR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size]</a:t>
              </a:r>
              <a:endPara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curved Fruit Knife:  170 x 20 x 10 mm </a:t>
              </a:r>
            </a:p>
            <a:p>
              <a:pPr>
                <a:lnSpc>
                  <a:spcPts val="13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Standard knife : 200 x 20 x 10 mm</a:t>
              </a:r>
            </a:p>
            <a:p>
              <a:pPr>
                <a:lnSpc>
                  <a:spcPts val="1300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Bread knife : 220 x 20 x 10 mm</a:t>
              </a:r>
            </a:p>
          </p:txBody>
        </p:sp>
        <p:pic>
          <p:nvPicPr>
            <p:cNvPr id="27" name="그림 26" descr="01.티타늄코팅 식도8.jpg"/>
            <p:cNvPicPr>
              <a:picLocks noChangeAspect="1"/>
            </p:cNvPicPr>
            <p:nvPr/>
          </p:nvPicPr>
          <p:blipFill>
            <a:blip r:embed="rId3" cstate="print"/>
            <a:srcRect l="36363" t="15341" r="36364" b="13068"/>
            <a:stretch>
              <a:fillRect/>
            </a:stretch>
          </p:blipFill>
          <p:spPr>
            <a:xfrm>
              <a:off x="7010400" y="3276600"/>
              <a:ext cx="272143" cy="1270000"/>
            </a:xfrm>
            <a:prstGeom prst="rect">
              <a:avLst/>
            </a:prstGeom>
          </p:spPr>
        </p:pic>
        <p:pic>
          <p:nvPicPr>
            <p:cNvPr id="28" name="그림 27" descr="01.티타늄코팅 식도8.jpg"/>
            <p:cNvPicPr>
              <a:picLocks noChangeAspect="1"/>
            </p:cNvPicPr>
            <p:nvPr/>
          </p:nvPicPr>
          <p:blipFill>
            <a:blip r:embed="rId4" cstate="print"/>
            <a:srcRect l="40909" t="10227" r="40909" b="10511"/>
            <a:stretch>
              <a:fillRect/>
            </a:stretch>
          </p:blipFill>
          <p:spPr>
            <a:xfrm>
              <a:off x="7986251" y="3200400"/>
              <a:ext cx="167149" cy="1295400"/>
            </a:xfrm>
            <a:prstGeom prst="rect">
              <a:avLst/>
            </a:prstGeom>
          </p:spPr>
        </p:pic>
        <p:pic>
          <p:nvPicPr>
            <p:cNvPr id="29" name="그림 28" descr="01.티타늄코팅 식도8.jpg"/>
            <p:cNvPicPr>
              <a:picLocks noChangeAspect="1"/>
            </p:cNvPicPr>
            <p:nvPr/>
          </p:nvPicPr>
          <p:blipFill>
            <a:blip r:embed="rId5" cstate="print"/>
            <a:srcRect l="40909" t="5114" r="40909" b="5398"/>
            <a:stretch>
              <a:fillRect/>
            </a:stretch>
          </p:blipFill>
          <p:spPr>
            <a:xfrm>
              <a:off x="8915400" y="2971800"/>
              <a:ext cx="174171" cy="1524000"/>
            </a:xfrm>
            <a:prstGeom prst="rect">
              <a:avLst/>
            </a:prstGeom>
          </p:spPr>
        </p:pic>
      </p:grpSp>
      <p:sp>
        <p:nvSpPr>
          <p:cNvPr id="30" name="직사각형 29"/>
          <p:cNvSpPr/>
          <p:nvPr/>
        </p:nvSpPr>
        <p:spPr>
          <a:xfrm>
            <a:off x="1371600" y="4343400"/>
            <a:ext cx="37338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762000" y="1676400"/>
            <a:ext cx="5181600" cy="4524600"/>
            <a:chOff x="228600" y="1800000"/>
            <a:chExt cx="5181600" cy="4524601"/>
          </a:xfrm>
        </p:grpSpPr>
        <p:pic>
          <p:nvPicPr>
            <p:cNvPr id="53" name="Picture 8"/>
            <p:cNvPicPr>
              <a:picLocks noChangeAspect="1"/>
            </p:cNvPicPr>
            <p:nvPr/>
          </p:nvPicPr>
          <p:blipFill>
            <a:blip r:embed="rId2" cstate="print"/>
            <a:srcRect l="2308" t="26665" r="52308" b="7782"/>
            <a:stretch>
              <a:fillRect/>
            </a:stretch>
          </p:blipFill>
          <p:spPr>
            <a:xfrm>
              <a:off x="228600" y="1828801"/>
              <a:ext cx="4495800" cy="44958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610997" y="1847544"/>
              <a:ext cx="616360" cy="170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BCI-02W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0541" y="1847544"/>
              <a:ext cx="625933" cy="170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indent="13673" algn="ctr">
                <a:lnSpc>
                  <a:spcPts val="1279"/>
                </a:lnSpc>
              </a:pPr>
              <a:r>
                <a:rPr lang="en-US" altLang="ko-KR" sz="1200" b="1" dirty="0" smtClean="0">
                  <a:solidFill>
                    <a:srgbClr val="FFFFFF"/>
                  </a:solidFill>
                </a:rPr>
                <a:t>BCI-01W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66800" y="1800000"/>
              <a:ext cx="1315036" cy="539889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 WOOD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titanium coating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Kitchen knife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8inch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66800" y="2362200"/>
              <a:ext cx="1557089" cy="1249827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48 x 340 x 17 mm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kern="0" spc="-4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Stainless(titanium coating)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wood + TPR coating,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double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90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0.100 ㎥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00400" y="1800001"/>
              <a:ext cx="1315036" cy="539889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BUKCAL CANDLE WOOD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titanium coating</a:t>
              </a:r>
            </a:p>
            <a:p>
              <a:pPr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Kitchen knife</a:t>
              </a:r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6inch</a:t>
              </a:r>
              <a:endPara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00400" y="2362200"/>
              <a:ext cx="1557089" cy="1249827"/>
            </a:xfrm>
            <a:prstGeom prst="rect">
              <a:avLst/>
            </a:prstGeom>
            <a:noFill/>
          </p:spPr>
          <p:txBody>
            <a:bodyPr wrap="none" lIns="82040" tIns="41020" rIns="82040" bIns="41020" rtlCol="0">
              <a:spAutoFit/>
            </a:bodyPr>
            <a:lstStyle/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size: </a:t>
              </a:r>
              <a:r>
                <a:rPr lang="en-US" altLang="ko-KR" sz="800" dirty="0" smtClean="0">
                  <a:solidFill>
                    <a:srgbClr val="4F4B4C"/>
                  </a:solidFill>
                </a:rPr>
                <a:t>33 x 290 x 17 mm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kern="0" spc="-4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Material: Stainless(titanium coating)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wood + TPR coating, ABS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 of Origin: Korea 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Packing: double Blister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Qty/Box: 90 EA</a:t>
              </a:r>
            </a:p>
            <a:p>
              <a:pPr>
                <a:lnSpc>
                  <a:spcPts val="1256"/>
                </a:lnSpc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CBM: 0.100 ㎥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5" name="그림 24" descr="01.티타늄코팅 식도8.jpg"/>
            <p:cNvPicPr>
              <a:picLocks noChangeAspect="1"/>
            </p:cNvPicPr>
            <p:nvPr/>
          </p:nvPicPr>
          <p:blipFill>
            <a:blip r:embed="rId6" cstate="print"/>
            <a:srcRect l="37500" t="16732" r="37500" b="17643"/>
            <a:stretch>
              <a:fillRect/>
            </a:stretch>
          </p:blipFill>
          <p:spPr>
            <a:xfrm>
              <a:off x="2743200" y="2209800"/>
              <a:ext cx="391886" cy="1905000"/>
            </a:xfrm>
            <a:prstGeom prst="rect">
              <a:avLst/>
            </a:prstGeom>
          </p:spPr>
        </p:pic>
        <p:grpSp>
          <p:nvGrpSpPr>
            <p:cNvPr id="31" name="그룹 30"/>
            <p:cNvGrpSpPr/>
            <p:nvPr/>
          </p:nvGrpSpPr>
          <p:grpSpPr>
            <a:xfrm>
              <a:off x="1143000" y="4114800"/>
              <a:ext cx="4267200" cy="2209800"/>
              <a:chOff x="533400" y="1600200"/>
              <a:chExt cx="4267200" cy="2209800"/>
            </a:xfrm>
          </p:grpSpPr>
          <p:pic>
            <p:nvPicPr>
              <p:cNvPr id="39" name="Picture 9"/>
              <p:cNvPicPr>
                <a:picLocks noChangeAspect="1"/>
              </p:cNvPicPr>
              <p:nvPr/>
            </p:nvPicPr>
            <p:blipFill>
              <a:blip r:embed="rId7" cstate="print"/>
              <a:srcRect l="5385" t="23332" r="51539" b="44447"/>
              <a:stretch>
                <a:fillRect/>
              </a:stretch>
            </p:blipFill>
            <p:spPr>
              <a:xfrm>
                <a:off x="533400" y="1600200"/>
                <a:ext cx="4267200" cy="2209800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2763819" y="1847544"/>
                <a:ext cx="616360" cy="1701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0"/>
              <a:lstStyle/>
              <a:p>
                <a:pPr indent="13673" algn="ctr">
                  <a:lnSpc>
                    <a:spcPts val="1279"/>
                  </a:lnSpc>
                </a:pPr>
                <a:r>
                  <a:rPr lang="en-US" altLang="ko-KR" sz="1200" b="1" dirty="0" smtClean="0">
                    <a:solidFill>
                      <a:srgbClr val="FFFFFF"/>
                    </a:solidFill>
                  </a:rPr>
                  <a:t>BCI-05T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13362" y="1847544"/>
                <a:ext cx="625933" cy="1701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0"/>
              <a:lstStyle/>
              <a:p>
                <a:pPr indent="13673" algn="ctr">
                  <a:lnSpc>
                    <a:spcPts val="1279"/>
                  </a:lnSpc>
                </a:pPr>
                <a:r>
                  <a:rPr lang="en-US" altLang="ko-KR" sz="1200" b="1" dirty="0" smtClean="0">
                    <a:solidFill>
                      <a:srgbClr val="FFFFFF"/>
                    </a:solidFill>
                  </a:rPr>
                  <a:t>BCI-04T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219200" y="2133600"/>
                <a:ext cx="1512846" cy="1249827"/>
              </a:xfrm>
              <a:prstGeom prst="rect">
                <a:avLst/>
              </a:prstGeom>
              <a:noFill/>
            </p:spPr>
            <p:txBody>
              <a:bodyPr wrap="none" lIns="82040" tIns="41020" rIns="82040" bIns="41020" rtlCol="0">
                <a:spAutoFit/>
              </a:bodyPr>
              <a:lstStyle/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size: 72 x 250 x 19 mm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kern="0" spc="-4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Material: Stainless(titanium coating),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kern="0" spc="-4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ABS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Place of Origin: Korea 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Packing: Single Blister</a:t>
                </a:r>
                <a:r>
                  <a:rPr lang="ko-KR" altLang="en-US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endPara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Qty/Box: 120 EA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CBM: 0.013 ㎥ </a:t>
                </a: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19200" y="1752600"/>
                <a:ext cx="1379156" cy="387540"/>
              </a:xfrm>
              <a:prstGeom prst="rect">
                <a:avLst/>
              </a:prstGeom>
              <a:noFill/>
            </p:spPr>
            <p:txBody>
              <a:bodyPr wrap="none" lIns="82040" tIns="41020" rIns="82040" bIns="4102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BUKCAL CANDLE BLACK</a:t>
                </a:r>
                <a:r>
                  <a:rPr lang="ko-KR" altLang="en-US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ko-KR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Titanium coating Scissors</a:t>
                </a:r>
                <a:endPara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352800" y="2133600"/>
                <a:ext cx="1145118" cy="1083115"/>
              </a:xfrm>
              <a:prstGeom prst="rect">
                <a:avLst/>
              </a:prstGeom>
              <a:noFill/>
            </p:spPr>
            <p:txBody>
              <a:bodyPr wrap="none" lIns="82040" tIns="41020" rIns="82040" bIns="41020" rtlCol="0">
                <a:spAutoFit/>
              </a:bodyPr>
              <a:lstStyle/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size: 27 x 230 x 26 mm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Material: Stainless, ABS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Place of Origin: Korea 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Packing: Single Blister</a:t>
                </a:r>
                <a:r>
                  <a:rPr lang="ko-KR" altLang="en-US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endPara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Qty/Box: 120 EA</a:t>
                </a:r>
              </a:p>
              <a:p>
                <a:pPr>
                  <a:lnSpc>
                    <a:spcPts val="1256"/>
                  </a:lnSpc>
                </a:pPr>
                <a:r>
                  <a:rPr lang="en-US" altLang="ko-KR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CBM: 0.013 ㎥ </a:t>
                </a:r>
                <a:endPara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52800" y="1752600"/>
                <a:ext cx="1313432" cy="387540"/>
              </a:xfrm>
              <a:prstGeom prst="rect">
                <a:avLst/>
              </a:prstGeom>
              <a:noFill/>
            </p:spPr>
            <p:txBody>
              <a:bodyPr wrap="none" lIns="82040" tIns="41020" rIns="82040" bIns="4102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BUKCAL CANDLE BLACK</a:t>
                </a:r>
                <a:r>
                  <a:rPr lang="ko-KR" altLang="en-US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en-US" altLang="ko-K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ko-KR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Titanium coating Tongs</a:t>
                </a:r>
                <a:endPara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24" name="그림 23" descr="01.티타늄코팅 식도8.jpg"/>
            <p:cNvPicPr>
              <a:picLocks noChangeAspect="1"/>
            </p:cNvPicPr>
            <p:nvPr/>
          </p:nvPicPr>
          <p:blipFill>
            <a:blip r:embed="rId8" cstate="print"/>
            <a:srcRect l="36111" t="8333" r="31481" b="8333"/>
            <a:stretch>
              <a:fillRect/>
            </a:stretch>
          </p:blipFill>
          <p:spPr>
            <a:xfrm>
              <a:off x="533400" y="2057400"/>
              <a:ext cx="483394" cy="2209800"/>
            </a:xfrm>
            <a:prstGeom prst="rect">
              <a:avLst/>
            </a:prstGeom>
          </p:spPr>
        </p:pic>
      </p:grpSp>
      <p:sp>
        <p:nvSpPr>
          <p:cNvPr id="52" name="직사각형 51"/>
          <p:cNvSpPr/>
          <p:nvPr/>
        </p:nvSpPr>
        <p:spPr>
          <a:xfrm>
            <a:off x="2667000" y="533400"/>
            <a:ext cx="1981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직사각형 36"/>
          <p:cNvSpPr/>
          <p:nvPr/>
        </p:nvSpPr>
        <p:spPr>
          <a:xfrm>
            <a:off x="9067800" y="381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097988" y="1486369"/>
            <a:ext cx="8518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</a:rPr>
              <a:t>BCC-01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3756" y="1479458"/>
            <a:ext cx="8518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</a:rPr>
              <a:t>BCC-02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947320" y="1821889"/>
            <a:ext cx="2520280" cy="32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CUBE support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38200" y="1828800"/>
            <a:ext cx="2160240" cy="32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BUKCAL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CUBE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61215" y="2140511"/>
            <a:ext cx="13372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73 x 74 x 73 mm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plastic</a:t>
            </a:r>
            <a:endParaRPr lang="ko-KR" alt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PET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30 EA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0.017㎥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36787" y="2133600"/>
            <a:ext cx="13308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69 x 69 x 8 mm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silicon</a:t>
            </a:r>
            <a:endParaRPr lang="ko-KR" alt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Tag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50 EA</a:t>
            </a:r>
          </a:p>
          <a:p>
            <a:pPr algn="r"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0.028 ㎥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20880" y="2285677"/>
            <a:ext cx="748923" cy="25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900" b="1" dirty="0" smtClean="0"/>
              <a:t>Use Guide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60840" y="3454543"/>
            <a:ext cx="2304256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ko-KR" sz="900" b="1" kern="0" spc="-60" dirty="0" smtClean="0">
                <a:solidFill>
                  <a:schemeClr val="bg1"/>
                </a:solidFill>
                <a:latin typeface="+mj-lt"/>
              </a:rPr>
              <a:t>Tip. Stop up in the flowerpot's  hole </a:t>
            </a:r>
          </a:p>
          <a:p>
            <a:pPr algn="ctr">
              <a:lnSpc>
                <a:spcPts val="1400"/>
              </a:lnSpc>
            </a:pPr>
            <a:r>
              <a:rPr lang="en-US" altLang="ko-KR" sz="900" b="1" kern="0" spc="-60" dirty="0" smtClean="0">
                <a:solidFill>
                  <a:schemeClr val="bg1"/>
                </a:solidFill>
                <a:latin typeface="+mj-lt"/>
              </a:rPr>
              <a:t>with BUKCAL CUBE support!</a:t>
            </a:r>
          </a:p>
        </p:txBody>
      </p:sp>
      <p:pic>
        <p:nvPicPr>
          <p:cNvPr id="50" name="Picture 14"/>
          <p:cNvPicPr>
            <a:picLocks noChangeAspect="1"/>
          </p:cNvPicPr>
          <p:nvPr/>
        </p:nvPicPr>
        <p:blipFill>
          <a:blip r:embed="rId3" cstate="print"/>
          <a:srcRect l="2" t="91112"/>
          <a:stretch>
            <a:fillRect/>
          </a:stretch>
        </p:blipFill>
        <p:spPr>
          <a:xfrm>
            <a:off x="0" y="6248400"/>
            <a:ext cx="9906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rcRect t="91107"/>
          <a:stretch>
            <a:fillRect/>
          </a:stretch>
        </p:blipFill>
        <p:spPr>
          <a:xfrm>
            <a:off x="0" y="6248400"/>
            <a:ext cx="9906173" cy="60993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855800" y="1447433"/>
            <a:ext cx="632392" cy="170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KG-110P</a:t>
            </a:r>
          </a:p>
        </p:txBody>
      </p:sp>
      <p:pic>
        <p:nvPicPr>
          <p:cNvPr id="45" name="Picture 12"/>
          <p:cNvPicPr>
            <a:picLocks noChangeAspect="1"/>
          </p:cNvPicPr>
          <p:nvPr/>
        </p:nvPicPr>
        <p:blipFill>
          <a:blip r:embed="rId2" cstate="print"/>
          <a:srcRect l="49676" t="72541" r="47049" b="8893"/>
          <a:stretch>
            <a:fillRect/>
          </a:stretch>
        </p:blipFill>
        <p:spPr>
          <a:xfrm>
            <a:off x="6870227" y="4343400"/>
            <a:ext cx="457200" cy="179426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209800" y="4046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K-51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472460" y="40468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K-52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17827" y="4046806"/>
            <a:ext cx="864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K-61O K-61B</a:t>
            </a:r>
          </a:p>
        </p:txBody>
      </p:sp>
      <p:sp>
        <p:nvSpPr>
          <p:cNvPr id="92" name="직사각형 91"/>
          <p:cNvSpPr/>
          <p:nvPr/>
        </p:nvSpPr>
        <p:spPr>
          <a:xfrm>
            <a:off x="2743200" y="3962400"/>
            <a:ext cx="684803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Premium</a:t>
            </a:r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 Knife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5029200" y="3962400"/>
            <a:ext cx="979755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Premium Fruit 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Knife with Cover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7607773" y="4026520"/>
            <a:ext cx="1231427" cy="2205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 Knife with Cover</a:t>
            </a:r>
            <a:endParaRPr lang="ko-KR" alt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43200" y="4419696"/>
            <a:ext cx="12618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1.5*220mm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Stainless),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200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0.045 ㎥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05400" y="4419696"/>
            <a:ext cx="12618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1.2*230mm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Stainless),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150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620000" y="4419696"/>
            <a:ext cx="1263487" cy="1297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1.0*205mm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Stainless),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ABS</a:t>
            </a:r>
          </a:p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(O) OPP</a:t>
            </a:r>
          </a:p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(B) Single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(O) 300 EA</a:t>
            </a:r>
          </a:p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(B)  200 EA</a:t>
            </a:r>
            <a:endParaRPr lang="ko-KR" altLang="en-US" sz="800" b="1" dirty="0" smtClean="0">
              <a:solidFill>
                <a:srgbClr val="FF0000"/>
              </a:solidFill>
            </a:endParaRPr>
          </a:p>
          <a:p>
            <a:pPr>
              <a:lnSpc>
                <a:spcPts val="1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(O/B) 0.045 ㎥</a:t>
            </a:r>
          </a:p>
        </p:txBody>
      </p:sp>
      <p:pic>
        <p:nvPicPr>
          <p:cNvPr id="46" name="Picture 12"/>
          <p:cNvPicPr>
            <a:picLocks noChangeAspect="1"/>
          </p:cNvPicPr>
          <p:nvPr/>
        </p:nvPicPr>
        <p:blipFill>
          <a:blip r:embed="rId2" cstate="print"/>
          <a:srcRect l="34615" t="24730" r="61564" b="55558"/>
          <a:stretch>
            <a:fillRect/>
          </a:stretch>
        </p:blipFill>
        <p:spPr>
          <a:xfrm>
            <a:off x="4419600" y="1828800"/>
            <a:ext cx="533400" cy="190500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385874" y="14560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K-01L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53617" y="14560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K-01S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2971800" y="1371600"/>
            <a:ext cx="926857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Premium 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knife(L)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5029200" y="1371600"/>
            <a:ext cx="933269" cy="3488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Premium </a:t>
            </a:r>
          </a:p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knife(S)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73705" y="1801092"/>
            <a:ext cx="1631740" cy="164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1.5*335mm</a:t>
            </a:r>
          </a:p>
          <a:p>
            <a:pPr>
              <a:lnSpc>
                <a:spcPts val="1200"/>
              </a:lnSpc>
            </a:pPr>
            <a:r>
              <a:rPr lang="en-US" altLang="ko-KR" sz="800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Stainless),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double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70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01491" y="1801092"/>
            <a:ext cx="1629030" cy="164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1.5*295mm</a:t>
            </a:r>
          </a:p>
          <a:p>
            <a:pPr>
              <a:lnSpc>
                <a:spcPts val="1200"/>
              </a:lnSpc>
            </a:pPr>
            <a:r>
              <a:rPr lang="en-US" altLang="ko-KR" sz="800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Stainless),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double Blister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70 EA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0.072 ㎥</a:t>
            </a:r>
          </a:p>
        </p:txBody>
      </p:sp>
      <p:pic>
        <p:nvPicPr>
          <p:cNvPr id="50" name="그림 49" descr="일러스트로 합성한사진(핑크색-과도,식도).jpg"/>
          <p:cNvPicPr>
            <a:picLocks noChangeAspect="1"/>
          </p:cNvPicPr>
          <p:nvPr/>
        </p:nvPicPr>
        <p:blipFill>
          <a:blip r:embed="rId3" cstate="print"/>
          <a:srcRect l="3829" t="29906" r="2941" b="47488"/>
          <a:stretch>
            <a:fillRect/>
          </a:stretch>
        </p:blipFill>
        <p:spPr>
          <a:xfrm rot="5400000">
            <a:off x="5796989" y="2557303"/>
            <a:ext cx="1825336" cy="312915"/>
          </a:xfrm>
          <a:prstGeom prst="rect">
            <a:avLst/>
          </a:prstGeom>
        </p:spPr>
      </p:pic>
      <p:sp>
        <p:nvSpPr>
          <p:cNvPr id="54" name="Rectangle 66"/>
          <p:cNvSpPr/>
          <p:nvPr/>
        </p:nvSpPr>
        <p:spPr>
          <a:xfrm>
            <a:off x="6400181" y="1456006"/>
            <a:ext cx="540000" cy="180000"/>
          </a:xfrm>
          <a:prstGeom prst="rect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indent="13673" algn="ctr">
              <a:lnSpc>
                <a:spcPts val="1279"/>
              </a:lnSpc>
            </a:pPr>
            <a:r>
              <a:rPr lang="en-US" altLang="ko-KR" sz="1200" b="1" dirty="0" smtClean="0">
                <a:solidFill>
                  <a:srgbClr val="FFFFFF"/>
                </a:solidFill>
              </a:rPr>
              <a:t>K-02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7010400" y="1435720"/>
            <a:ext cx="1220206" cy="2205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Pattern kitchen knife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48056" y="1801091"/>
            <a:ext cx="11233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size: 1.5*295mm</a:t>
            </a:r>
          </a:p>
          <a:p>
            <a:pPr>
              <a:lnSpc>
                <a:spcPts val="1200"/>
              </a:lnSpc>
            </a:pPr>
            <a:r>
              <a:rPr lang="en-US" altLang="ko-KR" sz="800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Material: 420j2 Stainless),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ABS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 of Origin: Korea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Packing: double Blister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Qty/Box: enquiry</a:t>
            </a:r>
          </a:p>
          <a:p>
            <a:pPr>
              <a:lnSpc>
                <a:spcPts val="12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CBM: enquiry</a:t>
            </a:r>
          </a:p>
        </p:txBody>
      </p:sp>
      <p:pic>
        <p:nvPicPr>
          <p:cNvPr id="52" name="Picture 12"/>
          <p:cNvPicPr>
            <a:picLocks noChangeAspect="1"/>
          </p:cNvPicPr>
          <p:nvPr/>
        </p:nvPicPr>
        <p:blipFill>
          <a:blip r:embed="rId2" cstate="print"/>
          <a:srcRect l="20422" t="23941" r="75211" b="55558"/>
          <a:stretch>
            <a:fillRect/>
          </a:stretch>
        </p:blipFill>
        <p:spPr>
          <a:xfrm>
            <a:off x="2362200" y="1752600"/>
            <a:ext cx="609600" cy="1981200"/>
          </a:xfrm>
          <a:prstGeom prst="rect">
            <a:avLst/>
          </a:prstGeom>
        </p:spPr>
      </p:pic>
      <p:pic>
        <p:nvPicPr>
          <p:cNvPr id="57" name="Picture 12"/>
          <p:cNvPicPr>
            <a:picLocks noChangeAspect="1"/>
          </p:cNvPicPr>
          <p:nvPr/>
        </p:nvPicPr>
        <p:blipFill>
          <a:blip r:embed="rId2" cstate="print"/>
          <a:srcRect l="33846" t="73617" r="61787" b="8248"/>
          <a:stretch>
            <a:fillRect/>
          </a:stretch>
        </p:blipFill>
        <p:spPr>
          <a:xfrm>
            <a:off x="4495800" y="4419600"/>
            <a:ext cx="609600" cy="1752600"/>
          </a:xfrm>
          <a:prstGeom prst="rect">
            <a:avLst/>
          </a:prstGeom>
        </p:spPr>
      </p:pic>
      <p:pic>
        <p:nvPicPr>
          <p:cNvPr id="58" name="Picture 12"/>
          <p:cNvPicPr>
            <a:picLocks noChangeAspect="1"/>
          </p:cNvPicPr>
          <p:nvPr/>
        </p:nvPicPr>
        <p:blipFill>
          <a:blip r:embed="rId2" cstate="print"/>
          <a:srcRect l="19653" t="73617" r="77072" b="8893"/>
          <a:stretch>
            <a:fillRect/>
          </a:stretch>
        </p:blipFill>
        <p:spPr>
          <a:xfrm>
            <a:off x="2286000" y="4419600"/>
            <a:ext cx="457200" cy="1690255"/>
          </a:xfrm>
          <a:prstGeom prst="rect">
            <a:avLst/>
          </a:prstGeom>
        </p:spPr>
      </p:pic>
      <p:pic>
        <p:nvPicPr>
          <p:cNvPr id="61" name="Picture 12"/>
          <p:cNvPicPr>
            <a:picLocks noChangeAspect="1"/>
          </p:cNvPicPr>
          <p:nvPr/>
        </p:nvPicPr>
        <p:blipFill>
          <a:blip r:embed="rId2" cstate="print"/>
          <a:srcRect r="77693" b="79996"/>
          <a:stretch>
            <a:fillRect/>
          </a:stretch>
        </p:blipFill>
        <p:spPr>
          <a:xfrm>
            <a:off x="0" y="-335"/>
            <a:ext cx="2209800" cy="1371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ts val="1200"/>
          </a:lnSpc>
          <a:defRPr sz="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3016</Words>
  <Application>Microsoft Office PowerPoint</Application>
  <PresentationFormat>A4 용지(210x297mm)</PresentationFormat>
  <Paragraphs>810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design</cp:lastModifiedBy>
  <cp:revision>222</cp:revision>
  <dcterms:created xsi:type="dcterms:W3CDTF">2006-08-16T00:00:00Z</dcterms:created>
  <dcterms:modified xsi:type="dcterms:W3CDTF">2020-02-05T01:29:47Z</dcterms:modified>
</cp:coreProperties>
</file>