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12" y="-10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F99E-0BEE-4CA6-81FB-B8C2DBB5E597}" type="datetimeFigureOut">
              <a:rPr lang="ko-KR" altLang="en-US" smtClean="0"/>
              <a:pPr/>
              <a:t>2014-05-15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00FB-565F-48D6-BC6E-CF0E2B63FF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6120" y="782060"/>
            <a:ext cx="321471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BB AIR CUSHION - GS219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8732" y="1274734"/>
            <a:ext cx="7143800" cy="36009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atinLnBrk="0"/>
            <a:r>
              <a:rPr lang="en-US" sz="1200" b="1" dirty="0"/>
              <a:t>Feature &amp; Function│</a:t>
            </a:r>
            <a:endParaRPr lang="ko-KR" altLang="en-US" sz="1200" dirty="0"/>
          </a:p>
          <a:p>
            <a:pPr lvl="0"/>
            <a:endParaRPr lang="en-US" sz="1200" dirty="0" smtClean="0"/>
          </a:p>
          <a:p>
            <a:pPr lvl="0"/>
            <a:r>
              <a:rPr lang="en-US" sz="1200" dirty="0" smtClean="0"/>
              <a:t>1. All in one Multi Cushion</a:t>
            </a:r>
            <a:endParaRPr lang="ko-KR" altLang="en-US" sz="1200" dirty="0" smtClean="0"/>
          </a:p>
          <a:p>
            <a:r>
              <a:rPr lang="en-US" sz="1200" dirty="0" smtClean="0"/>
              <a:t>UV Protection (SPF50+/PA+++) + Makeup + Cooling + Brightening + Wrinkle Care + Moist Mist </a:t>
            </a:r>
            <a:endParaRPr lang="ko-KR" altLang="en-US" sz="1200" dirty="0" smtClean="0"/>
          </a:p>
          <a:p>
            <a:pPr lvl="0"/>
            <a:r>
              <a:rPr lang="en-US" sz="1200" dirty="0" smtClean="0"/>
              <a:t>2. Slim &amp;Light Cover -Silly Skin Effect</a:t>
            </a:r>
            <a:endParaRPr lang="ko-KR" altLang="en-US" sz="1200" dirty="0" smtClean="0"/>
          </a:p>
          <a:p>
            <a:pPr lvl="0"/>
            <a:r>
              <a:rPr lang="en-US" sz="1200" dirty="0" smtClean="0"/>
              <a:t>3. Whitening</a:t>
            </a:r>
            <a:endParaRPr lang="ko-KR" altLang="en-US" sz="1200" dirty="0" smtClean="0"/>
          </a:p>
          <a:p>
            <a:pPr lvl="0"/>
            <a:r>
              <a:rPr lang="en-US" sz="1200" dirty="0" smtClean="0"/>
              <a:t>4. Anti-wrinkle</a:t>
            </a:r>
            <a:endParaRPr lang="ko-KR" altLang="en-US" sz="1200" dirty="0" smtClean="0"/>
          </a:p>
          <a:p>
            <a:pPr lvl="0"/>
            <a:r>
              <a:rPr lang="en-US" sz="1200" dirty="0" smtClean="0"/>
              <a:t>5. Only Healthy Ingredients Used</a:t>
            </a:r>
            <a:endParaRPr lang="ko-KR" altLang="en-US" sz="1200" dirty="0" smtClean="0"/>
          </a:p>
          <a:p>
            <a:pPr latinLnBrk="0"/>
            <a:r>
              <a:rPr lang="en-US" sz="1200" b="1" dirty="0"/>
              <a:t> </a:t>
            </a:r>
            <a:endParaRPr lang="ko-KR" altLang="en-US" sz="1200" dirty="0"/>
          </a:p>
          <a:p>
            <a:pPr latinLnBrk="0">
              <a:buFont typeface="Arial" charset="0"/>
              <a:buChar char="•"/>
            </a:pPr>
            <a:r>
              <a:rPr lang="en-US" sz="1200" b="1" dirty="0" smtClean="0"/>
              <a:t>Volume</a:t>
            </a:r>
            <a:r>
              <a:rPr lang="en-US" sz="1200" dirty="0"/>
              <a:t> </a:t>
            </a:r>
            <a:br>
              <a:rPr lang="en-US" sz="1200" dirty="0"/>
            </a:br>
            <a:endParaRPr lang="en-US" sz="1200" dirty="0" smtClean="0"/>
          </a:p>
          <a:p>
            <a:pPr latinLnBrk="0">
              <a:buFont typeface="Arial" charset="0"/>
              <a:buChar char="•"/>
            </a:pPr>
            <a:r>
              <a:rPr lang="en-US" sz="1200" dirty="0" smtClean="0"/>
              <a:t>Include Refill 27g(12g+15g) </a:t>
            </a:r>
            <a:endParaRPr lang="ko-KR" altLang="en-US" sz="1200" dirty="0"/>
          </a:p>
          <a:p>
            <a:pPr latinLnBrk="0"/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/>
              <a:t>* Ingredients</a:t>
            </a:r>
            <a:r>
              <a:rPr lang="en-US" sz="1200" b="1" u="sng" dirty="0"/>
              <a:t> 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  <a:p>
            <a:pPr latinLnBrk="0"/>
            <a:r>
              <a:rPr lang="en-US" sz="1200" dirty="0" smtClean="0"/>
              <a:t>Aqua</a:t>
            </a:r>
            <a:r>
              <a:rPr lang="en-US" sz="1200" dirty="0"/>
              <a:t>, Collagen(5%), </a:t>
            </a:r>
            <a:r>
              <a:rPr lang="en-US" sz="1200" dirty="0" err="1"/>
              <a:t>Ixeris</a:t>
            </a:r>
            <a:r>
              <a:rPr lang="en-US" sz="1200" dirty="0"/>
              <a:t> </a:t>
            </a:r>
            <a:r>
              <a:rPr lang="en-US" sz="1200" dirty="0" err="1"/>
              <a:t>Dentata</a:t>
            </a:r>
            <a:r>
              <a:rPr lang="en-US" sz="1200" dirty="0"/>
              <a:t>, </a:t>
            </a:r>
            <a:r>
              <a:rPr lang="en-US" sz="1200" dirty="0" err="1"/>
              <a:t>Oputia</a:t>
            </a:r>
            <a:r>
              <a:rPr lang="en-US" sz="1200" dirty="0"/>
              <a:t> </a:t>
            </a:r>
            <a:r>
              <a:rPr lang="en-US" sz="1200" dirty="0" err="1"/>
              <a:t>Ficus-Indica</a:t>
            </a:r>
            <a:r>
              <a:rPr lang="en-US" sz="1200" dirty="0"/>
              <a:t> Extract, Alcohol, </a:t>
            </a:r>
            <a:endParaRPr lang="en-US" sz="1200" dirty="0" smtClean="0"/>
          </a:p>
          <a:p>
            <a:pPr latinLnBrk="0"/>
            <a:r>
              <a:rPr lang="en-US" sz="1200" dirty="0" smtClean="0"/>
              <a:t>Citrus </a:t>
            </a:r>
            <a:r>
              <a:rPr lang="en-US" sz="1200" dirty="0" err="1"/>
              <a:t>Grandis</a:t>
            </a:r>
            <a:r>
              <a:rPr lang="en-US" sz="1200" dirty="0"/>
              <a:t> (Grapefruit) Seed Extract, Pollen Extract, </a:t>
            </a:r>
            <a:r>
              <a:rPr lang="en-US" sz="1200" dirty="0" err="1"/>
              <a:t>Chito</a:t>
            </a:r>
            <a:r>
              <a:rPr lang="en-US" sz="1200" dirty="0"/>
              <a:t> Oligosaccharide, </a:t>
            </a:r>
            <a:endParaRPr lang="en-US" sz="1200" dirty="0" smtClean="0"/>
          </a:p>
          <a:p>
            <a:pPr latinLnBrk="0"/>
            <a:r>
              <a:rPr lang="en-US" sz="1200" dirty="0" err="1" smtClean="0"/>
              <a:t>Caprylyl</a:t>
            </a:r>
            <a:r>
              <a:rPr lang="en-US" sz="1200" dirty="0" smtClean="0"/>
              <a:t> </a:t>
            </a:r>
            <a:r>
              <a:rPr lang="en-US" sz="1200" dirty="0" err="1"/>
              <a:t>Glycos</a:t>
            </a:r>
            <a:r>
              <a:rPr lang="en-US" sz="1200" dirty="0"/>
              <a:t>, Glycerin, </a:t>
            </a:r>
            <a:r>
              <a:rPr lang="en-US" sz="1200" dirty="0" err="1"/>
              <a:t>Caprylo-Hydroxamic</a:t>
            </a:r>
            <a:r>
              <a:rPr lang="en-US" sz="1200" dirty="0"/>
              <a:t> Acid, PEG-60 Hydrogenated Castor Oil, </a:t>
            </a:r>
            <a:endParaRPr lang="en-US" sz="1200" dirty="0" smtClean="0"/>
          </a:p>
          <a:p>
            <a:pPr latinLnBrk="0"/>
            <a:r>
              <a:rPr lang="en-US" sz="1200" dirty="0" smtClean="0"/>
              <a:t>Disodium </a:t>
            </a:r>
            <a:r>
              <a:rPr lang="en-US" sz="1200" dirty="0"/>
              <a:t>EDTA, </a:t>
            </a:r>
            <a:r>
              <a:rPr lang="en-US" sz="1200" dirty="0" smtClean="0"/>
              <a:t>Fragrance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1607" y="8132782"/>
            <a:ext cx="6572296" cy="2123658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How to use</a:t>
            </a:r>
            <a:endParaRPr lang="ko-KR" altLang="en-US" sz="1200" b="1" dirty="0" smtClean="0"/>
          </a:p>
          <a:p>
            <a:endParaRPr lang="en-US" sz="1200" dirty="0" smtClean="0"/>
          </a:p>
          <a:p>
            <a:r>
              <a:rPr lang="en-US" sz="1200" dirty="0" smtClean="0"/>
              <a:t>By using air puff, apply appropriate amount to your skin.</a:t>
            </a:r>
            <a:endParaRPr lang="ko-KR" altLang="en-US" sz="1200" dirty="0" smtClean="0"/>
          </a:p>
          <a:p>
            <a:r>
              <a:rPr lang="en-US" sz="1200" dirty="0" smtClean="0"/>
              <a:t>For the parts which are needed cover, apply one more time lightly</a:t>
            </a:r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Optional </a:t>
            </a:r>
            <a:r>
              <a:rPr lang="en-US" sz="1200" b="1" dirty="0"/>
              <a:t>Information</a:t>
            </a:r>
            <a:r>
              <a:rPr lang="en-US" sz="1200" dirty="0"/>
              <a:t/>
            </a:r>
            <a:br>
              <a:rPr lang="en-US" sz="1200" dirty="0"/>
            </a:br>
            <a:endParaRPr lang="ko-KR" altLang="en-US" sz="1200" dirty="0"/>
          </a:p>
          <a:p>
            <a:r>
              <a:rPr lang="en-US" sz="1200" dirty="0"/>
              <a:t>- Origin : Made in Korea</a:t>
            </a:r>
            <a:br>
              <a:rPr lang="en-US" sz="1200" dirty="0"/>
            </a:br>
            <a:r>
              <a:rPr lang="en-US" sz="1200" dirty="0"/>
              <a:t>- Minimum Order : 3000</a:t>
            </a:r>
            <a:endParaRPr lang="ko-KR" altLang="en-US" sz="1200" dirty="0"/>
          </a:p>
          <a:p>
            <a:r>
              <a:rPr lang="en-US" sz="1200" dirty="0"/>
              <a:t>- Packaging : / </a:t>
            </a:r>
            <a:r>
              <a:rPr lang="en-US" sz="1200" dirty="0" smtClean="0"/>
              <a:t>100 </a:t>
            </a:r>
            <a:r>
              <a:rPr lang="en-US" sz="1200" dirty="0"/>
              <a:t>in box/ 6 boxes in carton</a:t>
            </a:r>
            <a:endParaRPr lang="ko-KR" altLang="en-US" sz="1200" dirty="0"/>
          </a:p>
          <a:p>
            <a:r>
              <a:rPr lang="en-US" sz="1200" dirty="0"/>
              <a:t>-Unit </a:t>
            </a:r>
            <a:r>
              <a:rPr lang="en-US" sz="1200" dirty="0" smtClean="0"/>
              <a:t>Price</a:t>
            </a:r>
            <a:r>
              <a:rPr lang="en-US" sz="1200" smtClean="0"/>
              <a:t>:</a:t>
            </a:r>
            <a:r>
              <a:rPr lang="en-US" sz="1200" smtClean="0">
                <a:ea typeface="맑은 고딕"/>
              </a:rPr>
              <a:t>＄</a:t>
            </a:r>
            <a:r>
              <a:rPr lang="en-US" sz="1200" smtClean="0">
                <a:ea typeface="맑은 고딕"/>
              </a:rPr>
              <a:t>6.1</a:t>
            </a:r>
            <a:r>
              <a:rPr lang="en-US" sz="1000" smtClean="0"/>
              <a:t>0USD</a:t>
            </a:r>
            <a:endParaRPr lang="ko-KR" alt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169" y="5060948"/>
            <a:ext cx="3071834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0631" y="5060948"/>
            <a:ext cx="307183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87</Words>
  <Application>Microsoft Office PowerPoint</Application>
  <PresentationFormat>사용자 지정</PresentationFormat>
  <Paragraphs>26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pc1</dc:creator>
  <cp:lastModifiedBy>SEC</cp:lastModifiedBy>
  <cp:revision>11</cp:revision>
  <dcterms:created xsi:type="dcterms:W3CDTF">2014-05-01T05:36:49Z</dcterms:created>
  <dcterms:modified xsi:type="dcterms:W3CDTF">2014-05-15T02:45:01Z</dcterms:modified>
</cp:coreProperties>
</file>