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561263" cy="106934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662" y="-114"/>
      </p:cViewPr>
      <p:guideLst>
        <p:guide orient="horz" pos="3368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567095" y="3321886"/>
            <a:ext cx="6427074" cy="2292150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134190" y="6059593"/>
            <a:ext cx="5292884" cy="273275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1F99E-0BEE-4CA6-81FB-B8C2DBB5E597}" type="datetimeFigureOut">
              <a:rPr lang="ko-KR" altLang="en-US" smtClean="0"/>
              <a:pPr/>
              <a:t>2014-05-15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100FB-565F-48D6-BC6E-CF0E2B63FF3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1F99E-0BEE-4CA6-81FB-B8C2DBB5E597}" type="datetimeFigureOut">
              <a:rPr lang="ko-KR" altLang="en-US" smtClean="0"/>
              <a:pPr/>
              <a:t>2014-05-15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100FB-565F-48D6-BC6E-CF0E2B63FF3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4534133" y="668338"/>
            <a:ext cx="1405923" cy="1422568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312427" y="668338"/>
            <a:ext cx="4095684" cy="1422568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1F99E-0BEE-4CA6-81FB-B8C2DBB5E597}" type="datetimeFigureOut">
              <a:rPr lang="ko-KR" altLang="en-US" smtClean="0"/>
              <a:pPr/>
              <a:t>2014-05-15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100FB-565F-48D6-BC6E-CF0E2B63FF3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1F99E-0BEE-4CA6-81FB-B8C2DBB5E597}" type="datetimeFigureOut">
              <a:rPr lang="ko-KR" altLang="en-US" smtClean="0"/>
              <a:pPr/>
              <a:t>2014-05-15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100FB-565F-48D6-BC6E-CF0E2B63FF3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97287" y="6871500"/>
            <a:ext cx="6427074" cy="212382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97287" y="4532320"/>
            <a:ext cx="6427074" cy="233918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1F99E-0BEE-4CA6-81FB-B8C2DBB5E597}" type="datetimeFigureOut">
              <a:rPr lang="ko-KR" altLang="en-US" smtClean="0"/>
              <a:pPr/>
              <a:t>2014-05-15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100FB-565F-48D6-BC6E-CF0E2B63FF3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312428" y="3891210"/>
            <a:ext cx="2750147" cy="11002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3188595" y="3891210"/>
            <a:ext cx="2751460" cy="11002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1F99E-0BEE-4CA6-81FB-B8C2DBB5E597}" type="datetimeFigureOut">
              <a:rPr lang="ko-KR" altLang="en-US" smtClean="0"/>
              <a:pPr/>
              <a:t>2014-05-15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100FB-565F-48D6-BC6E-CF0E2B63FF3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78063" y="2393639"/>
            <a:ext cx="3340871" cy="99755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378063" y="3391194"/>
            <a:ext cx="3340871" cy="616108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3841017" y="2393639"/>
            <a:ext cx="3342183" cy="99755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3841017" y="3391194"/>
            <a:ext cx="3342183" cy="616108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1F99E-0BEE-4CA6-81FB-B8C2DBB5E597}" type="datetimeFigureOut">
              <a:rPr lang="ko-KR" altLang="en-US" smtClean="0"/>
              <a:pPr/>
              <a:t>2014-05-15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100FB-565F-48D6-BC6E-CF0E2B63FF3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1F99E-0BEE-4CA6-81FB-B8C2DBB5E597}" type="datetimeFigureOut">
              <a:rPr lang="ko-KR" altLang="en-US" smtClean="0"/>
              <a:pPr/>
              <a:t>2014-05-15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100FB-565F-48D6-BC6E-CF0E2B63FF3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1F99E-0BEE-4CA6-81FB-B8C2DBB5E597}" type="datetimeFigureOut">
              <a:rPr lang="ko-KR" altLang="en-US" smtClean="0"/>
              <a:pPr/>
              <a:t>2014-05-15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100FB-565F-48D6-BC6E-CF0E2B63FF3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78064" y="425756"/>
            <a:ext cx="2487603" cy="18119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956244" y="425756"/>
            <a:ext cx="4226956" cy="912652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378064" y="2237694"/>
            <a:ext cx="2487603" cy="731458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1F99E-0BEE-4CA6-81FB-B8C2DBB5E597}" type="datetimeFigureOut">
              <a:rPr lang="ko-KR" altLang="en-US" smtClean="0"/>
              <a:pPr/>
              <a:t>2014-05-15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100FB-565F-48D6-BC6E-CF0E2B63FF3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482060" y="7485380"/>
            <a:ext cx="4536758" cy="88369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482060" y="8369071"/>
            <a:ext cx="4536758" cy="125498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1F99E-0BEE-4CA6-81FB-B8C2DBB5E597}" type="datetimeFigureOut">
              <a:rPr lang="ko-KR" altLang="en-US" smtClean="0"/>
              <a:pPr/>
              <a:t>2014-05-15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100FB-565F-48D6-BC6E-CF0E2B63FF3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78063" y="2495127"/>
            <a:ext cx="6805137" cy="70571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378063" y="9911198"/>
            <a:ext cx="1764295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61F99E-0BEE-4CA6-81FB-B8C2DBB5E597}" type="datetimeFigureOut">
              <a:rPr lang="ko-KR" altLang="en-US" smtClean="0"/>
              <a:pPr/>
              <a:t>2014-05-15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2583432" y="9911198"/>
            <a:ext cx="2394400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5418905" y="9911198"/>
            <a:ext cx="1764295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4100FB-565F-48D6-BC6E-CF0E2B63FF3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80367" y="417478"/>
            <a:ext cx="3857652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ko-KR" b="1" dirty="0" smtClean="0"/>
              <a:t>SHAMPOO STRAWBERRY</a:t>
            </a:r>
            <a:endParaRPr lang="ko-KR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1060421"/>
            <a:ext cx="7352531" cy="461664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latinLnBrk="0"/>
            <a:r>
              <a:rPr lang="en-US" sz="1200" b="1" dirty="0"/>
              <a:t>Feature &amp; Function│</a:t>
            </a:r>
            <a:endParaRPr lang="ko-KR" altLang="en-US" sz="1200" dirty="0"/>
          </a:p>
          <a:p>
            <a:endParaRPr lang="en-US" sz="1200" dirty="0" smtClean="0"/>
          </a:p>
          <a:p>
            <a:r>
              <a:rPr lang="en-US" sz="1200" dirty="0" smtClean="0"/>
              <a:t>Make your hair become natural again</a:t>
            </a:r>
          </a:p>
          <a:p>
            <a:r>
              <a:rPr lang="en-US" sz="1200" dirty="0" smtClean="0"/>
              <a:t>Anti-static</a:t>
            </a:r>
          </a:p>
          <a:p>
            <a:r>
              <a:rPr lang="en-US" sz="1200" dirty="0" smtClean="0"/>
              <a:t>Shampoo for healthy hair within twinkle shine</a:t>
            </a:r>
            <a:endParaRPr lang="ko-KR" altLang="en-US" sz="1200" dirty="0" smtClean="0"/>
          </a:p>
          <a:p>
            <a:r>
              <a:rPr lang="en-US" sz="1200" dirty="0" smtClean="0"/>
              <a:t> 12 kinds of natural extracts</a:t>
            </a:r>
            <a:endParaRPr lang="ko-KR" altLang="en-US" sz="1200" dirty="0" smtClean="0"/>
          </a:p>
          <a:p>
            <a:pPr fontAlgn="t"/>
            <a:r>
              <a:rPr lang="en-US" sz="1200" dirty="0" smtClean="0"/>
              <a:t> </a:t>
            </a:r>
            <a:r>
              <a:rPr lang="en-US" altLang="ko-KR" sz="1200" dirty="0" smtClean="0"/>
              <a:t>Fresh fragrance-feel up</a:t>
            </a:r>
            <a:endParaRPr lang="en-US" sz="1200" dirty="0" smtClean="0"/>
          </a:p>
          <a:p>
            <a:r>
              <a:rPr lang="en-US" sz="1200" dirty="0" smtClean="0"/>
              <a:t>You can feel with light your hair  </a:t>
            </a:r>
            <a:endParaRPr lang="ko-KR" altLang="en-US" sz="1200" smtClean="0"/>
          </a:p>
          <a:p>
            <a:endParaRPr lang="ko-KR" altLang="en-US" sz="1200" dirty="0"/>
          </a:p>
          <a:p>
            <a:pPr latinLnBrk="0">
              <a:buFont typeface="Arial" charset="0"/>
              <a:buChar char="•"/>
            </a:pPr>
            <a:r>
              <a:rPr lang="en-US" sz="1200" b="1" dirty="0" smtClean="0"/>
              <a:t>Volume</a:t>
            </a:r>
            <a:r>
              <a:rPr lang="en-US" sz="1200" dirty="0"/>
              <a:t> </a:t>
            </a:r>
            <a:br>
              <a:rPr lang="en-US" sz="1200" dirty="0"/>
            </a:br>
            <a:endParaRPr lang="en-US" sz="1200" dirty="0" smtClean="0"/>
          </a:p>
          <a:p>
            <a:pPr latinLnBrk="0">
              <a:buFont typeface="Arial" charset="0"/>
              <a:buChar char="•"/>
            </a:pPr>
            <a:r>
              <a:rPr lang="en-US" sz="1200" dirty="0" smtClean="0"/>
              <a:t>270ml/9.18FL..Oz.</a:t>
            </a:r>
            <a:r>
              <a:rPr lang="en-US" sz="1200" dirty="0"/>
              <a:t> </a:t>
            </a:r>
            <a:endParaRPr lang="ko-KR" altLang="en-US" sz="1200" dirty="0"/>
          </a:p>
          <a:p>
            <a:pPr latinLnBrk="0"/>
            <a:r>
              <a:rPr lang="en-US" sz="1200" dirty="0"/>
              <a:t/>
            </a:r>
            <a:br>
              <a:rPr lang="en-US" sz="1200" dirty="0"/>
            </a:br>
            <a:r>
              <a:rPr lang="en-US" sz="1200" b="1" dirty="0"/>
              <a:t>* Ingredients</a:t>
            </a:r>
            <a:r>
              <a:rPr lang="en-US" sz="1200" b="1" u="sng" dirty="0"/>
              <a:t> </a:t>
            </a:r>
            <a:r>
              <a:rPr lang="en-US" sz="1200" dirty="0" smtClean="0"/>
              <a:t> </a:t>
            </a:r>
          </a:p>
          <a:p>
            <a:pPr latinLnBrk="0"/>
            <a:r>
              <a:rPr lang="en-US" sz="1200" dirty="0" smtClean="0"/>
              <a:t>Purified </a:t>
            </a:r>
            <a:r>
              <a:rPr lang="en-US" sz="1200" dirty="0" err="1" smtClean="0"/>
              <a:t>water,Sodium</a:t>
            </a:r>
            <a:r>
              <a:rPr lang="en-US" sz="1200" dirty="0" smtClean="0"/>
              <a:t> </a:t>
            </a:r>
            <a:r>
              <a:rPr lang="en-US" sz="1200" dirty="0" err="1" smtClean="0"/>
              <a:t>Laureth</a:t>
            </a:r>
            <a:r>
              <a:rPr lang="en-US" sz="1200" dirty="0" smtClean="0"/>
              <a:t> sulfate, </a:t>
            </a:r>
            <a:r>
              <a:rPr lang="en-US" sz="1200" dirty="0" err="1" smtClean="0"/>
              <a:t>Cocamidopropyl</a:t>
            </a:r>
            <a:r>
              <a:rPr lang="en-US" sz="1200" dirty="0" smtClean="0"/>
              <a:t> </a:t>
            </a:r>
            <a:r>
              <a:rPr lang="en-US" sz="1200" dirty="0" err="1" smtClean="0"/>
              <a:t>Betain</a:t>
            </a:r>
            <a:r>
              <a:rPr lang="en-US" sz="1200" dirty="0" smtClean="0"/>
              <a:t>, Sodium </a:t>
            </a:r>
            <a:r>
              <a:rPr lang="en-US" sz="1200" dirty="0" err="1" smtClean="0"/>
              <a:t>Lauryl</a:t>
            </a:r>
            <a:r>
              <a:rPr lang="en-US" sz="1200" dirty="0" smtClean="0"/>
              <a:t> Sulfate, TEA-</a:t>
            </a:r>
            <a:r>
              <a:rPr lang="en-US" sz="1200" dirty="0" err="1" smtClean="0"/>
              <a:t>Lauryl</a:t>
            </a:r>
            <a:endParaRPr lang="en-US" sz="1200" dirty="0" smtClean="0"/>
          </a:p>
          <a:p>
            <a:pPr latinLnBrk="0"/>
            <a:r>
              <a:rPr lang="en-US" sz="1200" dirty="0" smtClean="0"/>
              <a:t> Sulfate, </a:t>
            </a:r>
            <a:r>
              <a:rPr lang="en-US" sz="1200" dirty="0" err="1" smtClean="0"/>
              <a:t>Lauramide</a:t>
            </a:r>
            <a:r>
              <a:rPr lang="en-US" sz="1200" dirty="0" smtClean="0"/>
              <a:t> DEA, </a:t>
            </a:r>
            <a:r>
              <a:rPr lang="en-US" sz="1200" dirty="0" err="1" smtClean="0"/>
              <a:t>Dimethicone</a:t>
            </a:r>
            <a:r>
              <a:rPr lang="en-US" sz="1200" dirty="0" smtClean="0"/>
              <a:t>/ </a:t>
            </a:r>
            <a:r>
              <a:rPr lang="en-US" sz="1200" dirty="0" err="1" smtClean="0"/>
              <a:t>Cocamidopropyl</a:t>
            </a:r>
            <a:r>
              <a:rPr lang="en-US" sz="1200" dirty="0" smtClean="0"/>
              <a:t> </a:t>
            </a:r>
            <a:r>
              <a:rPr lang="en-US" sz="1200" dirty="0" err="1" smtClean="0"/>
              <a:t>Betain,Perfume</a:t>
            </a:r>
            <a:r>
              <a:rPr lang="en-US" sz="1200" dirty="0" smtClean="0"/>
              <a:t>, Glycol </a:t>
            </a:r>
            <a:r>
              <a:rPr lang="en-US" sz="1200" dirty="0" err="1" smtClean="0"/>
              <a:t>Distearate</a:t>
            </a:r>
            <a:r>
              <a:rPr lang="en-US" sz="1200" dirty="0" smtClean="0"/>
              <a:t>,, </a:t>
            </a:r>
            <a:r>
              <a:rPr lang="en-US" sz="1200" dirty="0" err="1" smtClean="0"/>
              <a:t>Cocamide</a:t>
            </a:r>
            <a:r>
              <a:rPr lang="en-US" sz="1200" dirty="0" smtClean="0"/>
              <a:t> </a:t>
            </a:r>
          </a:p>
          <a:p>
            <a:pPr latinLnBrk="0"/>
            <a:r>
              <a:rPr lang="en-US" sz="1200" dirty="0" smtClean="0"/>
              <a:t>DEA, Polyquaternium-7, </a:t>
            </a:r>
            <a:r>
              <a:rPr lang="en-US" sz="1200" dirty="0" err="1" smtClean="0"/>
              <a:t>Fragaria</a:t>
            </a:r>
            <a:r>
              <a:rPr lang="en-US" sz="1200" dirty="0" smtClean="0"/>
              <a:t> </a:t>
            </a:r>
            <a:r>
              <a:rPr lang="en-US" sz="1200" dirty="0" err="1" smtClean="0"/>
              <a:t>Chiloensis</a:t>
            </a:r>
            <a:r>
              <a:rPr lang="en-US" sz="1200" dirty="0" smtClean="0"/>
              <a:t> (Strawberry) Fruit Extract, </a:t>
            </a:r>
            <a:r>
              <a:rPr lang="en-US" sz="1200" dirty="0" err="1" smtClean="0"/>
              <a:t>Phenoxyethanol</a:t>
            </a:r>
            <a:r>
              <a:rPr lang="en-US" sz="1200" dirty="0" smtClean="0"/>
              <a:t>, Citric Acid,</a:t>
            </a:r>
          </a:p>
          <a:p>
            <a:pPr latinLnBrk="0"/>
            <a:r>
              <a:rPr lang="en-US" sz="1200" dirty="0" smtClean="0"/>
              <a:t> Polyquaternium-10, </a:t>
            </a:r>
            <a:r>
              <a:rPr lang="en-US" sz="1200" dirty="0" err="1" smtClean="0"/>
              <a:t>Panthenol</a:t>
            </a:r>
            <a:r>
              <a:rPr lang="en-US" sz="1200" dirty="0" smtClean="0"/>
              <a:t>, </a:t>
            </a:r>
            <a:r>
              <a:rPr lang="en-US" sz="1200" dirty="0" err="1" smtClean="0"/>
              <a:t>Allantoin</a:t>
            </a:r>
            <a:r>
              <a:rPr lang="en-US" sz="1200" dirty="0" smtClean="0"/>
              <a:t>, </a:t>
            </a:r>
            <a:r>
              <a:rPr lang="en-US" sz="1200" dirty="0" err="1" smtClean="0"/>
              <a:t>Acorus</a:t>
            </a:r>
            <a:r>
              <a:rPr lang="en-US" sz="1200" dirty="0" smtClean="0"/>
              <a:t> </a:t>
            </a:r>
            <a:r>
              <a:rPr lang="en-US" sz="1200" dirty="0" err="1" smtClean="0"/>
              <a:t>Calamus</a:t>
            </a:r>
            <a:r>
              <a:rPr lang="en-US" sz="1200" dirty="0" smtClean="0"/>
              <a:t> Root Extract </a:t>
            </a:r>
            <a:r>
              <a:rPr lang="en-US" sz="1200" dirty="0" err="1" smtClean="0"/>
              <a:t>Polygonum</a:t>
            </a:r>
            <a:r>
              <a:rPr lang="en-US" sz="1200" dirty="0" smtClean="0"/>
              <a:t> </a:t>
            </a:r>
            <a:r>
              <a:rPr lang="en-US" sz="1200" dirty="0" err="1" smtClean="0"/>
              <a:t>Multiflorum</a:t>
            </a:r>
            <a:r>
              <a:rPr lang="en-US" sz="1200" dirty="0" smtClean="0"/>
              <a:t> Root</a:t>
            </a:r>
          </a:p>
          <a:p>
            <a:pPr latinLnBrk="0"/>
            <a:r>
              <a:rPr lang="en-US" sz="1200" dirty="0" smtClean="0"/>
              <a:t> Extract </a:t>
            </a:r>
            <a:r>
              <a:rPr lang="en-US" sz="1200" dirty="0" err="1" smtClean="0"/>
              <a:t>Glycine</a:t>
            </a:r>
            <a:r>
              <a:rPr lang="en-US" sz="1200" dirty="0" smtClean="0"/>
              <a:t> </a:t>
            </a:r>
            <a:r>
              <a:rPr lang="en-US" sz="1200" dirty="0" err="1" smtClean="0"/>
              <a:t>Soja</a:t>
            </a:r>
            <a:r>
              <a:rPr lang="en-US" sz="1200" dirty="0" smtClean="0"/>
              <a:t> (Soybean) Seed </a:t>
            </a:r>
            <a:r>
              <a:rPr lang="en-US" sz="1200" dirty="0" err="1" smtClean="0"/>
              <a:t>Extract,Morus</a:t>
            </a:r>
            <a:r>
              <a:rPr lang="en-US" sz="1200" dirty="0" smtClean="0"/>
              <a:t> Alba Bark Extract, </a:t>
            </a:r>
            <a:r>
              <a:rPr lang="en-US" sz="1200" dirty="0" err="1" smtClean="0"/>
              <a:t>Astragalus</a:t>
            </a:r>
            <a:r>
              <a:rPr lang="en-US" sz="1200" dirty="0" smtClean="0"/>
              <a:t> </a:t>
            </a:r>
            <a:r>
              <a:rPr lang="en-US" sz="1200" dirty="0" err="1" smtClean="0"/>
              <a:t>Membranaceus</a:t>
            </a:r>
            <a:r>
              <a:rPr lang="en-US" sz="1200" dirty="0" smtClean="0"/>
              <a:t> Root</a:t>
            </a:r>
          </a:p>
          <a:p>
            <a:pPr latinLnBrk="0"/>
            <a:r>
              <a:rPr lang="en-US" sz="1200" dirty="0" smtClean="0"/>
              <a:t> Extract, </a:t>
            </a:r>
            <a:r>
              <a:rPr lang="en-US" sz="1200" dirty="0" err="1" smtClean="0"/>
              <a:t>Laminaria</a:t>
            </a:r>
            <a:r>
              <a:rPr lang="en-US" sz="1200" dirty="0" smtClean="0"/>
              <a:t> Japonica Extract Angelica </a:t>
            </a:r>
            <a:r>
              <a:rPr lang="en-US" sz="1200" dirty="0" err="1" smtClean="0"/>
              <a:t>Gigas</a:t>
            </a:r>
            <a:r>
              <a:rPr lang="en-US" sz="1200" dirty="0" smtClean="0"/>
              <a:t> Root Extract ,Camellia </a:t>
            </a:r>
            <a:r>
              <a:rPr lang="en-US" sz="1200" dirty="0" err="1" smtClean="0"/>
              <a:t>Sinensis</a:t>
            </a:r>
            <a:r>
              <a:rPr lang="en-US" sz="1200" dirty="0" smtClean="0"/>
              <a:t> Leaf Extract, </a:t>
            </a:r>
          </a:p>
          <a:p>
            <a:pPr latinLnBrk="0"/>
            <a:r>
              <a:rPr lang="en-US" sz="1200" dirty="0" err="1" smtClean="0"/>
              <a:t>Zingiber</a:t>
            </a:r>
            <a:r>
              <a:rPr lang="en-US" sz="1200" dirty="0" smtClean="0"/>
              <a:t> </a:t>
            </a:r>
            <a:r>
              <a:rPr lang="en-US" sz="1200" dirty="0" err="1" smtClean="0"/>
              <a:t>Officinale</a:t>
            </a:r>
            <a:r>
              <a:rPr lang="en-US" sz="1200" dirty="0" smtClean="0"/>
              <a:t> (Ginger) Root Extract, </a:t>
            </a:r>
            <a:r>
              <a:rPr lang="en-US" sz="1200" dirty="0" err="1" smtClean="0"/>
              <a:t>Sophora</a:t>
            </a:r>
            <a:r>
              <a:rPr lang="en-US" sz="1200" dirty="0" smtClean="0"/>
              <a:t> </a:t>
            </a:r>
            <a:r>
              <a:rPr lang="en-US" sz="1200" dirty="0" err="1" smtClean="0"/>
              <a:t>Angustifolia</a:t>
            </a:r>
            <a:r>
              <a:rPr lang="en-US" sz="1200" dirty="0" smtClean="0"/>
              <a:t> Root Extract Sodium Citrate, Disodium EDTA</a:t>
            </a:r>
            <a:endParaRPr lang="ko-KR" altLang="en-US" sz="1200" dirty="0" smtClean="0"/>
          </a:p>
          <a:p>
            <a:pPr latinLnBrk="0"/>
            <a:r>
              <a:rPr lang="en-US" sz="1200" dirty="0"/>
              <a:t/>
            </a:r>
            <a:br>
              <a:rPr lang="en-US" sz="1200" dirty="0"/>
            </a:br>
            <a:endParaRPr lang="en-US" sz="120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2351871" y="5861498"/>
            <a:ext cx="4143404" cy="1569660"/>
          </a:xfrm>
          <a:prstGeom prst="rect">
            <a:avLst/>
          </a:prstGeom>
          <a:noFill/>
          <a:ln>
            <a:solidFill>
              <a:schemeClr val="accent1"/>
            </a:solidFill>
            <a:prstDash val="sysDot"/>
          </a:ln>
        </p:spPr>
        <p:txBody>
          <a:bodyPr wrap="square" rtlCol="0">
            <a:spAutoFit/>
          </a:bodyPr>
          <a:lstStyle/>
          <a:p>
            <a:pPr latinLnBrk="0"/>
            <a:r>
              <a:rPr lang="en-US" sz="1200" b="1" dirty="0"/>
              <a:t>How to Use</a:t>
            </a:r>
            <a:endParaRPr lang="ko-KR" altLang="en-US" sz="1200" dirty="0"/>
          </a:p>
          <a:p>
            <a:pPr latinLnBrk="0"/>
            <a:endParaRPr lang="en-US" sz="1200" dirty="0" smtClean="0"/>
          </a:p>
          <a:p>
            <a:pPr latinLnBrk="0"/>
            <a:r>
              <a:rPr lang="en-US" sz="1200" b="1" dirty="0" smtClean="0"/>
              <a:t>1.Wet hair with water</a:t>
            </a:r>
          </a:p>
          <a:p>
            <a:pPr latinLnBrk="0"/>
            <a:r>
              <a:rPr lang="en-US" sz="1200" b="1" dirty="0" smtClean="0"/>
              <a:t>2.Take proper account of this product and evenly </a:t>
            </a:r>
          </a:p>
          <a:p>
            <a:pPr latinLnBrk="0"/>
            <a:r>
              <a:rPr lang="en-US" sz="1200" b="1" dirty="0" smtClean="0"/>
              <a:t>   smear on hair</a:t>
            </a:r>
          </a:p>
          <a:p>
            <a:pPr latinLnBrk="0"/>
            <a:r>
              <a:rPr lang="en-US" sz="1200" b="1" dirty="0" smtClean="0"/>
              <a:t>3.Soft massage scalp with finger pulp</a:t>
            </a:r>
          </a:p>
          <a:p>
            <a:pPr latinLnBrk="0"/>
            <a:r>
              <a:rPr lang="en-US" sz="1200" b="1" dirty="0" smtClean="0"/>
              <a:t>4.Rinse with water</a:t>
            </a:r>
          </a:p>
          <a:p>
            <a:pPr latinLnBrk="0"/>
            <a:endParaRPr lang="ko-KR" altLang="en-US" sz="1200" dirty="0"/>
          </a:p>
        </p:txBody>
      </p:sp>
      <p:sp>
        <p:nvSpPr>
          <p:cNvPr id="7" name="TextBox 6"/>
          <p:cNvSpPr txBox="1"/>
          <p:nvPr/>
        </p:nvSpPr>
        <p:spPr>
          <a:xfrm>
            <a:off x="2351871" y="8783116"/>
            <a:ext cx="3429024" cy="1200329"/>
          </a:xfrm>
          <a:prstGeom prst="rect">
            <a:avLst/>
          </a:prstGeom>
          <a:noFill/>
          <a:ln>
            <a:solidFill>
              <a:schemeClr val="accent1"/>
            </a:solidFill>
            <a:prstDash val="sysDot"/>
          </a:ln>
        </p:spPr>
        <p:txBody>
          <a:bodyPr wrap="square" rtlCol="0">
            <a:spAutoFit/>
          </a:bodyPr>
          <a:lstStyle/>
          <a:p>
            <a:r>
              <a:rPr lang="en-US" sz="1200" b="1" dirty="0"/>
              <a:t>Optional Information</a:t>
            </a:r>
            <a:r>
              <a:rPr lang="en-US" sz="1200" dirty="0"/>
              <a:t/>
            </a:r>
            <a:br>
              <a:rPr lang="en-US" sz="1200" dirty="0"/>
            </a:br>
            <a:endParaRPr lang="ko-KR" altLang="en-US" sz="1200" dirty="0"/>
          </a:p>
          <a:p>
            <a:r>
              <a:rPr lang="en-US" sz="1200" dirty="0"/>
              <a:t>- Origin : Made in Korea</a:t>
            </a:r>
            <a:br>
              <a:rPr lang="en-US" sz="1200" dirty="0"/>
            </a:br>
            <a:r>
              <a:rPr lang="en-US" sz="1200" dirty="0"/>
              <a:t>- Minimum Order : </a:t>
            </a:r>
            <a:r>
              <a:rPr lang="en-US" sz="1200" dirty="0" smtClean="0"/>
              <a:t>400</a:t>
            </a:r>
            <a:endParaRPr lang="ko-KR" altLang="en-US" sz="1200" dirty="0"/>
          </a:p>
          <a:p>
            <a:r>
              <a:rPr lang="en-US" sz="1200" dirty="0"/>
              <a:t>- Packaging : / </a:t>
            </a:r>
            <a:r>
              <a:rPr lang="en-US" sz="1200" dirty="0" smtClean="0"/>
              <a:t>10 </a:t>
            </a:r>
            <a:r>
              <a:rPr lang="en-US" sz="1200" dirty="0"/>
              <a:t>in box/ </a:t>
            </a:r>
            <a:r>
              <a:rPr lang="en-US" sz="1200" dirty="0" smtClean="0"/>
              <a:t>4boxes </a:t>
            </a:r>
            <a:r>
              <a:rPr lang="en-US" sz="1200" dirty="0"/>
              <a:t>in carton</a:t>
            </a:r>
            <a:endParaRPr lang="ko-KR" altLang="en-US" sz="1200" dirty="0"/>
          </a:p>
          <a:p>
            <a:r>
              <a:rPr lang="en-US" sz="1200" dirty="0"/>
              <a:t>-Unit </a:t>
            </a:r>
            <a:r>
              <a:rPr lang="en-US" sz="1200" dirty="0" smtClean="0"/>
              <a:t>Price</a:t>
            </a:r>
            <a:r>
              <a:rPr lang="en-US" sz="1200" smtClean="0"/>
              <a:t>:</a:t>
            </a:r>
            <a:r>
              <a:rPr lang="en-US" sz="1200" smtClean="0">
                <a:latin typeface="맑은 고딕"/>
                <a:ea typeface="맑은 고딕"/>
              </a:rPr>
              <a:t>＄</a:t>
            </a:r>
            <a:r>
              <a:rPr lang="en-US" sz="1200" smtClean="0">
                <a:latin typeface="맑은 고딕"/>
                <a:ea typeface="맑은 고딕"/>
              </a:rPr>
              <a:t>2.30</a:t>
            </a:r>
            <a:r>
              <a:rPr lang="en-US" sz="1200" smtClean="0"/>
              <a:t>USD/Fob</a:t>
            </a:r>
            <a:endParaRPr lang="ko-KR" altLang="en-US" sz="1200" dirty="0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8730" y="6203956"/>
            <a:ext cx="1862971" cy="4489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68</Words>
  <Application>Microsoft Office PowerPoint</Application>
  <PresentationFormat>사용자 지정</PresentationFormat>
  <Paragraphs>32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슬라이드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pc1</dc:creator>
  <cp:lastModifiedBy>SEC</cp:lastModifiedBy>
  <cp:revision>14</cp:revision>
  <dcterms:created xsi:type="dcterms:W3CDTF">2014-05-01T05:36:49Z</dcterms:created>
  <dcterms:modified xsi:type="dcterms:W3CDTF">2014-05-15T02:47:46Z</dcterms:modified>
</cp:coreProperties>
</file>