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62" y="-11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F99E-0BEE-4CA6-81FB-B8C2DBB5E597}" type="datetimeFigureOut">
              <a:rPr lang="ko-KR" altLang="en-US" smtClean="0"/>
              <a:pPr/>
              <a:t>2014-05-10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3111" y="782060"/>
            <a:ext cx="578647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ORIENTAL HERB CLEANSING LOTION (SHAMPOO 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8731" y="1496440"/>
            <a:ext cx="7352532" cy="48936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atinLnBrk="0"/>
            <a:r>
              <a:rPr lang="en-US" sz="1200" b="1" dirty="0"/>
              <a:t>Feature &amp; Function│</a:t>
            </a:r>
            <a:endParaRPr lang="ko-KR" alt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HERB </a:t>
            </a:r>
            <a:r>
              <a:rPr lang="en-US" sz="1200" dirty="0" smtClean="0"/>
              <a:t>SHAMPOO made out of NATURAK HERB INGRDINTS. </a:t>
            </a:r>
          </a:p>
          <a:p>
            <a:r>
              <a:rPr lang="en-US" sz="1200" dirty="0" smtClean="0"/>
              <a:t>The innovative combination of 15 natural herbal ingredients including natural herbal preservatives </a:t>
            </a:r>
            <a:endParaRPr lang="en-US" sz="1200" dirty="0" smtClean="0"/>
          </a:p>
          <a:p>
            <a:r>
              <a:rPr lang="en-US" sz="1200" dirty="0" smtClean="0"/>
              <a:t>naturally </a:t>
            </a:r>
            <a:r>
              <a:rPr lang="en-US" sz="1200" dirty="0" smtClean="0"/>
              <a:t>present in herb help give freshness, natural herbal </a:t>
            </a:r>
            <a:r>
              <a:rPr lang="en-US" sz="1200" dirty="0" err="1" smtClean="0"/>
              <a:t>smell,exceptional</a:t>
            </a:r>
            <a:r>
              <a:rPr lang="en-US" sz="1200" dirty="0" smtClean="0"/>
              <a:t> clean and strength to </a:t>
            </a:r>
            <a:endParaRPr lang="en-US" sz="1200" dirty="0" smtClean="0"/>
          </a:p>
          <a:p>
            <a:r>
              <a:rPr lang="en-US" sz="1200" dirty="0" smtClean="0"/>
              <a:t>your </a:t>
            </a:r>
            <a:r>
              <a:rPr lang="en-US" sz="1200" dirty="0" smtClean="0"/>
              <a:t>hair. To keep your hair healthy</a:t>
            </a:r>
          </a:p>
          <a:p>
            <a:r>
              <a:rPr lang="en-US" sz="1200" dirty="0" smtClean="0"/>
              <a:t>HERB SHAMPOO PROVIDES NATURAL HERB NUTRITION TO YOUR SCALP AND HAIR. </a:t>
            </a:r>
          </a:p>
          <a:p>
            <a:r>
              <a:rPr lang="en-US" sz="1200" dirty="0" smtClean="0"/>
              <a:t>So it helps your hair and scalp become healthy and strong in natural way</a:t>
            </a:r>
          </a:p>
          <a:p>
            <a:endParaRPr lang="en-US" sz="1200" dirty="0" smtClean="0"/>
          </a:p>
          <a:p>
            <a:pPr latinLnBrk="0"/>
            <a:r>
              <a:rPr lang="en-US" sz="1200" b="1" dirty="0"/>
              <a:t> </a:t>
            </a:r>
            <a:endParaRPr lang="ko-KR" altLang="en-US" sz="1200" dirty="0"/>
          </a:p>
          <a:p>
            <a:pPr latinLnBrk="0">
              <a:buFont typeface="Arial" charset="0"/>
              <a:buChar char="•"/>
            </a:pPr>
            <a:r>
              <a:rPr lang="en-US" sz="1200" b="1" dirty="0" smtClean="0"/>
              <a:t>Volume</a:t>
            </a:r>
            <a:r>
              <a:rPr lang="en-US" sz="1200" dirty="0"/>
              <a:t> </a:t>
            </a:r>
            <a:br>
              <a:rPr lang="en-US" sz="1200" dirty="0"/>
            </a:br>
            <a:endParaRPr lang="en-US" sz="1200" dirty="0" smtClean="0"/>
          </a:p>
          <a:p>
            <a:pPr latinLnBrk="0">
              <a:buFont typeface="Arial" charset="0"/>
              <a:buChar char="•"/>
            </a:pPr>
            <a:r>
              <a:rPr lang="en-US" sz="1200" dirty="0" smtClean="0"/>
              <a:t>500ml/16.9FL.Oz</a:t>
            </a:r>
            <a:endParaRPr lang="ko-KR" altLang="en-US" sz="1200" dirty="0"/>
          </a:p>
          <a:p>
            <a:r>
              <a:rPr lang="en-US" sz="1200" dirty="0"/>
              <a:t/>
            </a:r>
            <a:br>
              <a:rPr lang="en-US" sz="1200" dirty="0"/>
            </a:br>
            <a:r>
              <a:rPr lang="en-US" sz="1200" b="1" dirty="0"/>
              <a:t>* Ingredients</a:t>
            </a:r>
            <a:r>
              <a:rPr lang="en-US" sz="1200" b="1" u="sng" dirty="0"/>
              <a:t> 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r>
              <a:rPr lang="en-US" sz="1200" dirty="0" smtClean="0"/>
              <a:t>Purified water, Sodium </a:t>
            </a:r>
            <a:r>
              <a:rPr lang="en-US" sz="1200" dirty="0" err="1" smtClean="0"/>
              <a:t>Laureth</a:t>
            </a:r>
            <a:r>
              <a:rPr lang="en-US" sz="1200" dirty="0" smtClean="0"/>
              <a:t> sulfate, </a:t>
            </a:r>
            <a:r>
              <a:rPr lang="en-US" sz="1200" dirty="0" err="1" smtClean="0"/>
              <a:t>Cocamidopropyl</a:t>
            </a:r>
            <a:r>
              <a:rPr lang="en-US" sz="1200" dirty="0" smtClean="0"/>
              <a:t> </a:t>
            </a:r>
            <a:r>
              <a:rPr lang="en-US" sz="1200" dirty="0" err="1" smtClean="0"/>
              <a:t>Betain</a:t>
            </a:r>
            <a:r>
              <a:rPr lang="en-US" sz="1200" dirty="0" smtClean="0"/>
              <a:t>, Sodium </a:t>
            </a:r>
            <a:r>
              <a:rPr lang="en-US" sz="1200" dirty="0" err="1" smtClean="0"/>
              <a:t>Lauryl</a:t>
            </a:r>
            <a:r>
              <a:rPr lang="en-US" sz="1200" dirty="0" smtClean="0"/>
              <a:t> Sulfate, </a:t>
            </a:r>
            <a:r>
              <a:rPr lang="en-US" sz="1200" dirty="0" err="1" smtClean="0"/>
              <a:t>Lauramide</a:t>
            </a:r>
            <a:r>
              <a:rPr lang="en-US" sz="1200" dirty="0" smtClean="0"/>
              <a:t> DEA, </a:t>
            </a:r>
            <a:r>
              <a:rPr lang="en-US" sz="1200" dirty="0" err="1" smtClean="0"/>
              <a:t>Cnidium</a:t>
            </a:r>
            <a:r>
              <a:rPr lang="en-US" sz="1200" dirty="0" smtClean="0"/>
              <a:t> </a:t>
            </a:r>
            <a:r>
              <a:rPr lang="en-US" sz="1200" dirty="0" err="1" smtClean="0"/>
              <a:t>Officinale</a:t>
            </a:r>
            <a:r>
              <a:rPr lang="en-US" sz="1200" dirty="0" smtClean="0"/>
              <a:t> Root Extract, Perfume, </a:t>
            </a:r>
            <a:r>
              <a:rPr lang="en-US" sz="1200" dirty="0" err="1" smtClean="0"/>
              <a:t>Methylparaben</a:t>
            </a:r>
            <a:r>
              <a:rPr lang="en-US" sz="1200" dirty="0" smtClean="0"/>
              <a:t>, </a:t>
            </a:r>
            <a:r>
              <a:rPr lang="en-US" sz="1200" dirty="0" err="1" smtClean="0"/>
              <a:t>Cocamide</a:t>
            </a:r>
            <a:r>
              <a:rPr lang="en-US" sz="1200" dirty="0" smtClean="0"/>
              <a:t> DEA, Polyquaternium-7, Caramel, </a:t>
            </a:r>
            <a:r>
              <a:rPr lang="en-US" sz="1200" dirty="0" err="1" smtClean="0"/>
              <a:t>Phenoxyethanol</a:t>
            </a:r>
            <a:r>
              <a:rPr lang="en-US" sz="1200" dirty="0" smtClean="0"/>
              <a:t>, Citric Acid, Polyquaternium-10, </a:t>
            </a:r>
            <a:r>
              <a:rPr lang="en-US" sz="1200" dirty="0" err="1" smtClean="0"/>
              <a:t>Panthenol</a:t>
            </a:r>
            <a:r>
              <a:rPr lang="en-US" sz="1200" dirty="0" smtClean="0"/>
              <a:t>, </a:t>
            </a:r>
            <a:r>
              <a:rPr lang="en-US" sz="1200" dirty="0" err="1" smtClean="0"/>
              <a:t>Allantoin</a:t>
            </a:r>
            <a:r>
              <a:rPr lang="en-US" sz="1200" dirty="0" smtClean="0"/>
              <a:t>, Aloe </a:t>
            </a:r>
            <a:r>
              <a:rPr lang="en-US" sz="1200" dirty="0" err="1" smtClean="0"/>
              <a:t>Barbadensis</a:t>
            </a:r>
            <a:r>
              <a:rPr lang="en-US" sz="1200" dirty="0" smtClean="0"/>
              <a:t> Leaf Extract, </a:t>
            </a:r>
            <a:r>
              <a:rPr lang="en-US" sz="1200" dirty="0" err="1" smtClean="0"/>
              <a:t>Panax</a:t>
            </a:r>
            <a:r>
              <a:rPr lang="en-US" sz="1200" dirty="0" smtClean="0"/>
              <a:t> Ginseng Root Extract, </a:t>
            </a:r>
            <a:r>
              <a:rPr lang="en-US" sz="1200" dirty="0" err="1" smtClean="0"/>
              <a:t>Acorus</a:t>
            </a:r>
            <a:r>
              <a:rPr lang="en-US" sz="1200" dirty="0" smtClean="0"/>
              <a:t> </a:t>
            </a:r>
            <a:r>
              <a:rPr lang="en-US" sz="1200" dirty="0" err="1" smtClean="0"/>
              <a:t>Calamus</a:t>
            </a:r>
            <a:r>
              <a:rPr lang="en-US" sz="1200" dirty="0" smtClean="0"/>
              <a:t> Root Extract, </a:t>
            </a:r>
            <a:r>
              <a:rPr lang="en-US" sz="1200" dirty="0" err="1" smtClean="0"/>
              <a:t>Glycyrrhiza</a:t>
            </a:r>
            <a:r>
              <a:rPr lang="en-US" sz="1200" dirty="0" smtClean="0"/>
              <a:t> </a:t>
            </a:r>
            <a:r>
              <a:rPr lang="en-US" sz="1200" dirty="0" err="1" smtClean="0"/>
              <a:t>Glabra</a:t>
            </a:r>
            <a:r>
              <a:rPr lang="en-US" sz="1200" dirty="0" smtClean="0"/>
              <a:t> (Licorice) Root Extract, </a:t>
            </a:r>
            <a:r>
              <a:rPr lang="en-US" sz="1200" dirty="0" err="1" smtClean="0"/>
              <a:t>Sophora</a:t>
            </a:r>
            <a:r>
              <a:rPr lang="en-US" sz="1200" dirty="0" smtClean="0"/>
              <a:t> </a:t>
            </a:r>
            <a:r>
              <a:rPr lang="en-US" sz="1200" dirty="0" err="1" smtClean="0"/>
              <a:t>Angustifolia</a:t>
            </a:r>
            <a:r>
              <a:rPr lang="en-US" sz="1200" dirty="0" smtClean="0"/>
              <a:t> Root </a:t>
            </a:r>
            <a:r>
              <a:rPr lang="en-US" sz="1200" dirty="0" err="1" smtClean="0"/>
              <a:t>Extrac</a:t>
            </a:r>
            <a:r>
              <a:rPr lang="en-US" sz="1200" dirty="0" smtClean="0"/>
              <a:t>, Camellia </a:t>
            </a:r>
            <a:r>
              <a:rPr lang="en-US" sz="1200" dirty="0" err="1" smtClean="0"/>
              <a:t>Sinensis</a:t>
            </a:r>
            <a:r>
              <a:rPr lang="en-US" sz="1200" dirty="0" smtClean="0"/>
              <a:t> Leaf Extract, </a:t>
            </a:r>
            <a:r>
              <a:rPr lang="en-US" sz="1200" dirty="0" err="1" smtClean="0"/>
              <a:t>Tanacetum</a:t>
            </a:r>
            <a:r>
              <a:rPr lang="en-US" sz="1200" dirty="0" smtClean="0"/>
              <a:t> </a:t>
            </a:r>
            <a:r>
              <a:rPr lang="en-US" sz="1200" dirty="0" err="1" smtClean="0"/>
              <a:t>Vulgare</a:t>
            </a:r>
            <a:r>
              <a:rPr lang="en-US" sz="1200" dirty="0" smtClean="0"/>
              <a:t> Extract, </a:t>
            </a:r>
            <a:r>
              <a:rPr lang="en-US" sz="1200" dirty="0" err="1" smtClean="0"/>
              <a:t>Morus</a:t>
            </a:r>
            <a:r>
              <a:rPr lang="en-US" sz="1200" dirty="0" smtClean="0"/>
              <a:t> Alba Bark Extract, Artemisia </a:t>
            </a:r>
            <a:r>
              <a:rPr lang="en-US" sz="1200" dirty="0" err="1" smtClean="0"/>
              <a:t>Vulgaris</a:t>
            </a:r>
            <a:r>
              <a:rPr lang="en-US" sz="1200" dirty="0" smtClean="0"/>
              <a:t> Extract, </a:t>
            </a:r>
            <a:r>
              <a:rPr lang="en-US" sz="1200" dirty="0" err="1" smtClean="0"/>
              <a:t>RosmarinusOfficinalis</a:t>
            </a:r>
            <a:r>
              <a:rPr lang="en-US" sz="1200" dirty="0" smtClean="0"/>
              <a:t> (Rosemary) Extract, Angelica </a:t>
            </a:r>
            <a:r>
              <a:rPr lang="en-US" sz="1200" dirty="0" err="1" smtClean="0"/>
              <a:t>Gigas</a:t>
            </a:r>
            <a:r>
              <a:rPr lang="en-US" sz="1200" dirty="0" smtClean="0"/>
              <a:t> Root Extract, </a:t>
            </a:r>
            <a:r>
              <a:rPr lang="en-US" sz="1200" dirty="0" err="1" smtClean="0"/>
              <a:t>Houttuynia</a:t>
            </a:r>
            <a:r>
              <a:rPr lang="en-US" sz="1200" dirty="0" smtClean="0"/>
              <a:t> </a:t>
            </a:r>
            <a:r>
              <a:rPr lang="en-US" sz="1200" dirty="0" err="1" smtClean="0"/>
              <a:t>Cordata</a:t>
            </a:r>
            <a:r>
              <a:rPr lang="en-US" sz="1200" dirty="0" smtClean="0"/>
              <a:t> Extract, </a:t>
            </a:r>
            <a:r>
              <a:rPr lang="en-US" sz="1200" dirty="0" err="1" smtClean="0"/>
              <a:t>Polygonum</a:t>
            </a:r>
            <a:r>
              <a:rPr lang="en-US" sz="1200" dirty="0" smtClean="0"/>
              <a:t> </a:t>
            </a:r>
            <a:r>
              <a:rPr lang="en-US" sz="1200" dirty="0" err="1" smtClean="0"/>
              <a:t>Multiflorum</a:t>
            </a:r>
            <a:r>
              <a:rPr lang="en-US" sz="1200" dirty="0" smtClean="0"/>
              <a:t> Root Extract, Velvet Extract,</a:t>
            </a:r>
            <a:endParaRPr lang="ko-KR" alt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/>
              <a:t/>
            </a:r>
            <a:br>
              <a:rPr lang="en-US" sz="1200" dirty="0"/>
            </a:br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137557" y="5989642"/>
            <a:ext cx="1049583" cy="646331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atinLnBrk="0"/>
            <a:r>
              <a:rPr lang="en-US" sz="1200" b="1" dirty="0"/>
              <a:t>How to </a:t>
            </a:r>
            <a:r>
              <a:rPr lang="en-US" sz="1200" b="1" dirty="0" smtClean="0"/>
              <a:t>Use</a:t>
            </a:r>
          </a:p>
          <a:p>
            <a:pPr latinLnBrk="0"/>
            <a:endParaRPr lang="ko-KR" altLang="en-US" sz="1200" dirty="0"/>
          </a:p>
          <a:p>
            <a:pPr latinLnBrk="0"/>
            <a:endParaRPr lang="en-US" sz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37557" y="8783116"/>
            <a:ext cx="2087431" cy="1200329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200" b="1" dirty="0"/>
              <a:t>Optional Information</a:t>
            </a:r>
            <a:r>
              <a:rPr lang="en-US" sz="1200" dirty="0"/>
              <a:t/>
            </a:r>
            <a:br>
              <a:rPr lang="en-US" sz="1200" dirty="0"/>
            </a:br>
            <a:endParaRPr lang="ko-KR" altLang="en-US" sz="1200" dirty="0"/>
          </a:p>
          <a:p>
            <a:r>
              <a:rPr lang="en-US" sz="1200" dirty="0"/>
              <a:t>- Origin : Made in Korea</a:t>
            </a:r>
            <a:br>
              <a:rPr lang="en-US" sz="1200" dirty="0"/>
            </a:br>
            <a:r>
              <a:rPr lang="en-US" sz="1200" dirty="0"/>
              <a:t>- Minimum Order : </a:t>
            </a:r>
            <a:r>
              <a:rPr lang="en-US" sz="1200" dirty="0" smtClean="0"/>
              <a:t>500</a:t>
            </a:r>
            <a:endParaRPr lang="ko-KR" altLang="en-US" sz="1200" dirty="0"/>
          </a:p>
          <a:p>
            <a:r>
              <a:rPr lang="en-US" sz="1200" dirty="0"/>
              <a:t>- Packaging : / 50 in box</a:t>
            </a:r>
            <a:r>
              <a:rPr lang="en-US" sz="1200" dirty="0" smtClean="0"/>
              <a:t>/</a:t>
            </a:r>
            <a:endParaRPr lang="ko-KR" altLang="en-US" sz="1200" dirty="0"/>
          </a:p>
          <a:p>
            <a:r>
              <a:rPr lang="en-US" sz="1200" dirty="0"/>
              <a:t>-Unit </a:t>
            </a:r>
            <a:r>
              <a:rPr lang="en-US" sz="1200" dirty="0" smtClean="0"/>
              <a:t>Price:</a:t>
            </a:r>
            <a:r>
              <a:rPr lang="en-US" sz="1200" dirty="0" smtClean="0">
                <a:latin typeface="맑은 고딕"/>
                <a:ea typeface="맑은 고딕"/>
              </a:rPr>
              <a:t>＄</a:t>
            </a:r>
            <a:r>
              <a:rPr lang="en-US" sz="1200" dirty="0" smtClean="0"/>
              <a:t>4.40/USD/Fob</a:t>
            </a:r>
            <a:endParaRPr lang="ko-KR" alt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2452"/>
            <a:ext cx="1928826" cy="481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직사각형 7"/>
          <p:cNvSpPr/>
          <p:nvPr/>
        </p:nvSpPr>
        <p:spPr>
          <a:xfrm rot="10800000" flipV="1">
            <a:off x="1890713" y="6718423"/>
            <a:ext cx="377825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sz="1000" b="1" dirty="0" smtClean="0"/>
              <a:t>1.Wet hair with water</a:t>
            </a:r>
          </a:p>
          <a:p>
            <a:pPr latinLnBrk="0"/>
            <a:r>
              <a:rPr lang="en-US" sz="1000" b="1" dirty="0" smtClean="0"/>
              <a:t>2.Take proper account of this product and evenly </a:t>
            </a:r>
          </a:p>
          <a:p>
            <a:pPr latinLnBrk="0"/>
            <a:r>
              <a:rPr lang="en-US" sz="1000" b="1" dirty="0" smtClean="0"/>
              <a:t>   smear on hair</a:t>
            </a:r>
          </a:p>
          <a:p>
            <a:pPr latinLnBrk="0"/>
            <a:r>
              <a:rPr lang="en-US" sz="1000" b="1" dirty="0" smtClean="0"/>
              <a:t>3.Soft massage scalp with finger pulp</a:t>
            </a:r>
          </a:p>
          <a:p>
            <a:pPr latinLnBrk="0"/>
            <a:r>
              <a:rPr lang="en-US" sz="1000" b="1" dirty="0" smtClean="0"/>
              <a:t>4.Rinse with water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111</Words>
  <Application>Microsoft Office PowerPoint</Application>
  <PresentationFormat>사용자 지정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pc1</dc:creator>
  <cp:lastModifiedBy>SEC</cp:lastModifiedBy>
  <cp:revision>20</cp:revision>
  <dcterms:created xsi:type="dcterms:W3CDTF">2014-05-01T05:36:49Z</dcterms:created>
  <dcterms:modified xsi:type="dcterms:W3CDTF">2014-05-10T03:14:51Z</dcterms:modified>
</cp:coreProperties>
</file>